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92" r:id="rId2"/>
    <p:sldId id="293" r:id="rId3"/>
    <p:sldId id="300" r:id="rId4"/>
    <p:sldId id="299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62" autoAdjust="0"/>
    <p:restoredTop sz="94660"/>
  </p:normalViewPr>
  <p:slideViewPr>
    <p:cSldViewPr>
      <p:cViewPr>
        <p:scale>
          <a:sx n="70" d="100"/>
          <a:sy n="70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CFD83F4-731E-4777-92BA-9F52C53DA20F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3716F6-19FD-4609-9D89-CEB782E6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" r="1493" b="27363"/>
          <a:stretch/>
        </p:blipFill>
        <p:spPr>
          <a:xfrm>
            <a:off x="15921" y="0"/>
            <a:ext cx="9175941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4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657600"/>
            <a:ext cx="8305800" cy="206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Whenever thinking of the years with hardships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drift</a:t>
            </a:r>
            <a:r>
              <a:rPr lang="en-US" altLang="zh-CN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away,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 is full of helplessness,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depression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frustration.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power in my heart has completely disappeared,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hope is gone,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heavy burden of feeling is unbearable.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304800"/>
            <a:ext cx="6553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每当思</a:t>
            </a:r>
            <a:r>
              <a:rPr lang="zh-CN" altLang="en-US" sz="3200" b="1" dirty="0" smtClean="0"/>
              <a:t>想 沉沉岁月 困</a:t>
            </a:r>
            <a:r>
              <a:rPr lang="zh-CN" altLang="en-US" sz="3200" b="1" dirty="0"/>
              <a:t>苦飘</a:t>
            </a:r>
            <a:r>
              <a:rPr lang="zh-CN" altLang="en-US" sz="3200" b="1" dirty="0" smtClean="0"/>
              <a:t>离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人</a:t>
            </a:r>
            <a:r>
              <a:rPr lang="zh-CN" altLang="en-US" sz="3200" b="1" dirty="0"/>
              <a:t>生充满无</a:t>
            </a:r>
            <a:r>
              <a:rPr lang="zh-CN" altLang="en-US" sz="3200" b="1" dirty="0" smtClean="0"/>
              <a:t>奈消</a:t>
            </a:r>
            <a:r>
              <a:rPr lang="zh-CN" altLang="en-US" sz="3200" b="1" dirty="0"/>
              <a:t>沉又失</a:t>
            </a:r>
            <a:r>
              <a:rPr lang="zh-CN" altLang="en-US" sz="3200" b="1" dirty="0" smtClean="0"/>
              <a:t>意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心</a:t>
            </a:r>
            <a:r>
              <a:rPr lang="zh-CN" altLang="en-US" sz="3200" b="1" dirty="0"/>
              <a:t>中力量完全消</a:t>
            </a:r>
            <a:r>
              <a:rPr lang="zh-CN" altLang="en-US" sz="3200" b="1" dirty="0" smtClean="0"/>
              <a:t>失</a:t>
            </a:r>
            <a:r>
              <a:rPr lang="en-US" altLang="zh-CN" sz="3200" b="1" dirty="0"/>
              <a:t> </a:t>
            </a:r>
            <a:r>
              <a:rPr lang="zh-CN" altLang="en-US" sz="3200" b="1" dirty="0" smtClean="0"/>
              <a:t>盼</a:t>
            </a:r>
            <a:r>
              <a:rPr lang="zh-CN" altLang="en-US" sz="3200" b="1" dirty="0"/>
              <a:t>望不复存</a:t>
            </a:r>
            <a:r>
              <a:rPr lang="zh-CN" altLang="en-US" sz="3200" b="1" dirty="0" smtClean="0"/>
              <a:t>在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心</a:t>
            </a:r>
            <a:r>
              <a:rPr lang="zh-CN" altLang="en-US" sz="3200" b="1" dirty="0"/>
              <a:t>中沉重担</a:t>
            </a:r>
            <a:r>
              <a:rPr lang="zh-CN" altLang="en-US" sz="3200" b="1" dirty="0" smtClean="0"/>
              <a:t>子无</a:t>
            </a:r>
            <a:r>
              <a:rPr lang="zh-CN" altLang="en-US" sz="3200" b="1" dirty="0"/>
              <a:t>法承</a:t>
            </a:r>
            <a:r>
              <a:rPr lang="zh-CN" altLang="en-US" sz="3200" b="1" dirty="0" smtClean="0"/>
              <a:t>载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05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9540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每当思</a:t>
            </a:r>
            <a:r>
              <a:rPr lang="zh-CN" altLang="en-US" sz="3200" b="1" dirty="0" smtClean="0"/>
              <a:t>想 往</a:t>
            </a:r>
            <a:r>
              <a:rPr lang="zh-CN" altLang="en-US" sz="3200" b="1" dirty="0"/>
              <a:t>事悠</a:t>
            </a:r>
            <a:r>
              <a:rPr lang="zh-CN" altLang="en-US" sz="3200" b="1" dirty="0" smtClean="0"/>
              <a:t>悠 我</a:t>
            </a:r>
            <a:r>
              <a:rPr lang="zh-CN" altLang="en-US" sz="3200" b="1" dirty="0"/>
              <a:t>心忧</a:t>
            </a:r>
            <a:r>
              <a:rPr lang="zh-CN" altLang="en-US" sz="3200" b="1" dirty="0" smtClean="0"/>
              <a:t>伤 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绝</a:t>
            </a:r>
            <a:r>
              <a:rPr lang="zh-CN" altLang="en-US" sz="3200" b="1" dirty="0"/>
              <a:t>望郁闷彷佛沉淀在心</a:t>
            </a:r>
            <a:r>
              <a:rPr lang="zh-CN" altLang="en-US" sz="3200" b="1" dirty="0" smtClean="0"/>
              <a:t>上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不</a:t>
            </a:r>
            <a:r>
              <a:rPr lang="zh-CN" altLang="en-US" sz="3200" b="1" dirty="0"/>
              <a:t>要放</a:t>
            </a:r>
            <a:r>
              <a:rPr lang="zh-CN" altLang="en-US" sz="3200" b="1" dirty="0" smtClean="0"/>
              <a:t>弃 不</a:t>
            </a:r>
            <a:r>
              <a:rPr lang="zh-CN" altLang="en-US" sz="3200" b="1" dirty="0"/>
              <a:t>要怀</a:t>
            </a:r>
            <a:r>
              <a:rPr lang="zh-CN" altLang="en-US" sz="3200" b="1" dirty="0" smtClean="0"/>
              <a:t>疑 心</a:t>
            </a:r>
            <a:r>
              <a:rPr lang="zh-CN" altLang="en-US" sz="3200" b="1" dirty="0"/>
              <a:t>中必有指</a:t>
            </a:r>
            <a:r>
              <a:rPr lang="zh-CN" altLang="en-US" sz="3200" b="1" dirty="0" smtClean="0"/>
              <a:t>望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等</a:t>
            </a:r>
            <a:r>
              <a:rPr lang="zh-CN" altLang="en-US" sz="3200" b="1" dirty="0"/>
              <a:t>候施恩的</a:t>
            </a:r>
            <a:r>
              <a:rPr lang="zh-CN" altLang="en-US" sz="3200" b="1" dirty="0" smtClean="0"/>
              <a:t>神 竭</a:t>
            </a:r>
            <a:r>
              <a:rPr lang="zh-CN" altLang="en-US" sz="3200" b="1" dirty="0"/>
              <a:t>力地寻</a:t>
            </a:r>
            <a:r>
              <a:rPr lang="zh-CN" altLang="en-US" sz="3200" b="1" dirty="0" smtClean="0"/>
              <a:t>求仰望</a:t>
            </a:r>
            <a:r>
              <a:rPr lang="en-US" altLang="zh-CN" sz="3200" b="1" dirty="0"/>
              <a:t> </a:t>
            </a:r>
            <a:r>
              <a:rPr lang="zh-CN" altLang="en-US" sz="3200" b="1" dirty="0" smtClean="0"/>
              <a:t>绝</a:t>
            </a:r>
            <a:r>
              <a:rPr lang="zh-CN" altLang="en-US" sz="3200" b="1" dirty="0"/>
              <a:t>不要放</a:t>
            </a:r>
            <a:r>
              <a:rPr lang="zh-CN" altLang="en-US" sz="3200" b="1" dirty="0" smtClean="0"/>
              <a:t>弃 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152399" y="3657600"/>
            <a:ext cx="9049011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Whenever looking back of my life, my heart is full of sorrow,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Depressed and desperate as if it is deposited in my heart.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do not give up, do not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doubt, There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always hope for you,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Waiting for the God of mercy, 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Searching and focusing on him with your whole heart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CN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up.</a:t>
            </a:r>
          </a:p>
        </p:txBody>
      </p:sp>
    </p:spTree>
    <p:extLst>
      <p:ext uri="{BB962C8B-B14F-4D97-AF65-F5344CB8AC3E}">
        <p14:creationId xmlns:p14="http://schemas.microsoft.com/office/powerpoint/2010/main" val="2426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962400"/>
            <a:ext cx="8392236" cy="256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Jesus, I thank you,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 is everlasting,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mercy and your faithfulness will never end.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morning is the gift from you,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heartbeat is held in your hands,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 Lord Jesus, I am waiting for you in silence.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0376" y="152400"/>
            <a:ext cx="8153400" cy="369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亲爱耶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感谢</a:t>
            </a:r>
            <a:r>
              <a:rPr lang="zh-CN" altLang="en-US" sz="3200" b="1" dirty="0" smtClean="0"/>
              <a:t>你 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你慈</a:t>
            </a:r>
            <a:r>
              <a:rPr lang="zh-CN" altLang="en-US" sz="3200" b="1" dirty="0" smtClean="0"/>
              <a:t>爱 永</a:t>
            </a:r>
            <a:r>
              <a:rPr lang="zh-CN" altLang="en-US" sz="3200" b="1" dirty="0"/>
              <a:t>远不会断</a:t>
            </a:r>
            <a:r>
              <a:rPr lang="zh-CN" altLang="en-US" sz="3200" b="1" dirty="0" smtClean="0"/>
              <a:t>绝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你的怜</a:t>
            </a:r>
            <a:r>
              <a:rPr lang="zh-CN" altLang="en-US" sz="3200" b="1" dirty="0" smtClean="0"/>
              <a:t>悯 你</a:t>
            </a:r>
            <a:r>
              <a:rPr lang="zh-CN" altLang="en-US" sz="3200" b="1" dirty="0"/>
              <a:t>的信</a:t>
            </a:r>
            <a:r>
              <a:rPr lang="zh-CN" altLang="en-US" sz="3200" b="1" dirty="0" smtClean="0"/>
              <a:t>实 永</a:t>
            </a:r>
            <a:r>
              <a:rPr lang="zh-CN" altLang="en-US" sz="3200" b="1" dirty="0"/>
              <a:t>远不止</a:t>
            </a:r>
            <a:r>
              <a:rPr lang="zh-CN" altLang="en-US" sz="3200" b="1" dirty="0" smtClean="0"/>
              <a:t>息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每</a:t>
            </a:r>
            <a:r>
              <a:rPr lang="zh-CN" altLang="en-US" sz="3200" b="1" dirty="0"/>
              <a:t>个早晨是你所</a:t>
            </a:r>
            <a:r>
              <a:rPr lang="zh-CN" altLang="en-US" sz="3200" b="1" dirty="0" smtClean="0"/>
              <a:t>赐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每</a:t>
            </a:r>
            <a:r>
              <a:rPr lang="zh-CN" altLang="en-US" sz="3200" b="1" dirty="0"/>
              <a:t>个心跳掌握在你手</a:t>
            </a:r>
            <a:r>
              <a:rPr lang="zh-CN" altLang="en-US" sz="3200" b="1" dirty="0" smtClean="0"/>
              <a:t>里 </a:t>
            </a:r>
            <a:r>
              <a:rPr lang="zh-CN" altLang="en-US" sz="3200" b="1" dirty="0"/>
              <a:t>哦主耶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安静等候</a:t>
            </a:r>
            <a:r>
              <a:rPr lang="zh-CN" altLang="en-US" sz="3200" b="1" dirty="0" smtClean="0"/>
              <a:t>你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2104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9540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每当思</a:t>
            </a:r>
            <a:r>
              <a:rPr lang="zh-CN" altLang="en-US" sz="3200" b="1" dirty="0" smtClean="0"/>
              <a:t>想 往</a:t>
            </a:r>
            <a:r>
              <a:rPr lang="zh-CN" altLang="en-US" sz="3200" b="1" dirty="0"/>
              <a:t>事悠</a:t>
            </a:r>
            <a:r>
              <a:rPr lang="zh-CN" altLang="en-US" sz="3200" b="1" dirty="0" smtClean="0"/>
              <a:t>悠 我</a:t>
            </a:r>
            <a:r>
              <a:rPr lang="zh-CN" altLang="en-US" sz="3200" b="1" dirty="0"/>
              <a:t>心忧</a:t>
            </a:r>
            <a:r>
              <a:rPr lang="zh-CN" altLang="en-US" sz="3200" b="1" dirty="0" smtClean="0"/>
              <a:t>伤 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绝</a:t>
            </a:r>
            <a:r>
              <a:rPr lang="zh-CN" altLang="en-US" sz="3200" b="1" dirty="0"/>
              <a:t>望郁闷彷佛沉淀在心</a:t>
            </a:r>
            <a:r>
              <a:rPr lang="zh-CN" altLang="en-US" sz="3200" b="1" dirty="0" smtClean="0"/>
              <a:t>上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不</a:t>
            </a:r>
            <a:r>
              <a:rPr lang="zh-CN" altLang="en-US" sz="3200" b="1" dirty="0"/>
              <a:t>要放</a:t>
            </a:r>
            <a:r>
              <a:rPr lang="zh-CN" altLang="en-US" sz="3200" b="1" dirty="0" smtClean="0"/>
              <a:t>弃 不</a:t>
            </a:r>
            <a:r>
              <a:rPr lang="zh-CN" altLang="en-US" sz="3200" b="1" dirty="0"/>
              <a:t>要怀</a:t>
            </a:r>
            <a:r>
              <a:rPr lang="zh-CN" altLang="en-US" sz="3200" b="1" dirty="0" smtClean="0"/>
              <a:t>疑 心</a:t>
            </a:r>
            <a:r>
              <a:rPr lang="zh-CN" altLang="en-US" sz="3200" b="1" dirty="0"/>
              <a:t>中必有指</a:t>
            </a:r>
            <a:r>
              <a:rPr lang="zh-CN" altLang="en-US" sz="3200" b="1" dirty="0" smtClean="0"/>
              <a:t>望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等</a:t>
            </a:r>
            <a:r>
              <a:rPr lang="zh-CN" altLang="en-US" sz="3200" b="1" dirty="0"/>
              <a:t>候施恩的</a:t>
            </a:r>
            <a:r>
              <a:rPr lang="zh-CN" altLang="en-US" sz="3200" b="1" dirty="0" smtClean="0"/>
              <a:t>神 竭</a:t>
            </a:r>
            <a:r>
              <a:rPr lang="zh-CN" altLang="en-US" sz="3200" b="1" dirty="0"/>
              <a:t>力地寻</a:t>
            </a:r>
            <a:r>
              <a:rPr lang="zh-CN" altLang="en-US" sz="3200" b="1" dirty="0" smtClean="0"/>
              <a:t>求仰望</a:t>
            </a:r>
            <a:r>
              <a:rPr lang="en-US" altLang="zh-CN" sz="3200" b="1" dirty="0"/>
              <a:t> </a:t>
            </a:r>
            <a:r>
              <a:rPr lang="zh-CN" altLang="en-US" sz="3200" b="1" dirty="0" smtClean="0"/>
              <a:t>绝</a:t>
            </a:r>
            <a:r>
              <a:rPr lang="zh-CN" altLang="en-US" sz="3200" b="1" dirty="0"/>
              <a:t>不要放</a:t>
            </a:r>
            <a:r>
              <a:rPr lang="zh-CN" altLang="en-US" sz="3200" b="1" dirty="0" smtClean="0"/>
              <a:t>弃 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152399" y="3657600"/>
            <a:ext cx="9049011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Whenever looking back of my life, my heart is full of sorrow,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Depressed and desperate as if it is deposited in my heart.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do not give up, do not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doubt, There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always hope for you,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Waiting for the God of mercy, 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Searching and focusing on him with your whole heart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CN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up.</a:t>
            </a:r>
          </a:p>
        </p:txBody>
      </p:sp>
    </p:spTree>
    <p:extLst>
      <p:ext uri="{BB962C8B-B14F-4D97-AF65-F5344CB8AC3E}">
        <p14:creationId xmlns:p14="http://schemas.microsoft.com/office/powerpoint/2010/main" val="14041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962400"/>
            <a:ext cx="8392236" cy="256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Jesus, I thank you,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 is everlasting,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mercy and your faithfulness will never end.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morning is the gift from you,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heartbeat is held in your hands,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 Lord Jesus, I am waiting for you in silence.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0376" y="152400"/>
            <a:ext cx="8153400" cy="369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亲爱耶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感谢</a:t>
            </a:r>
            <a:r>
              <a:rPr lang="zh-CN" altLang="en-US" sz="3200" b="1" dirty="0" smtClean="0"/>
              <a:t>你 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你慈</a:t>
            </a:r>
            <a:r>
              <a:rPr lang="zh-CN" altLang="en-US" sz="3200" b="1" dirty="0" smtClean="0"/>
              <a:t>爱 永</a:t>
            </a:r>
            <a:r>
              <a:rPr lang="zh-CN" altLang="en-US" sz="3200" b="1" dirty="0"/>
              <a:t>远不会断</a:t>
            </a:r>
            <a:r>
              <a:rPr lang="zh-CN" altLang="en-US" sz="3200" b="1" dirty="0" smtClean="0"/>
              <a:t>绝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你的怜</a:t>
            </a:r>
            <a:r>
              <a:rPr lang="zh-CN" altLang="en-US" sz="3200" b="1" dirty="0" smtClean="0"/>
              <a:t>悯 你</a:t>
            </a:r>
            <a:r>
              <a:rPr lang="zh-CN" altLang="en-US" sz="3200" b="1" dirty="0"/>
              <a:t>的信</a:t>
            </a:r>
            <a:r>
              <a:rPr lang="zh-CN" altLang="en-US" sz="3200" b="1" dirty="0" smtClean="0"/>
              <a:t>实 永</a:t>
            </a:r>
            <a:r>
              <a:rPr lang="zh-CN" altLang="en-US" sz="3200" b="1" dirty="0"/>
              <a:t>远不止</a:t>
            </a:r>
            <a:r>
              <a:rPr lang="zh-CN" altLang="en-US" sz="3200" b="1" dirty="0" smtClean="0"/>
              <a:t>息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每</a:t>
            </a:r>
            <a:r>
              <a:rPr lang="zh-CN" altLang="en-US" sz="3200" b="1" dirty="0"/>
              <a:t>个早晨是你所</a:t>
            </a:r>
            <a:r>
              <a:rPr lang="zh-CN" altLang="en-US" sz="3200" b="1" dirty="0" smtClean="0"/>
              <a:t>赐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每</a:t>
            </a:r>
            <a:r>
              <a:rPr lang="zh-CN" altLang="en-US" sz="3200" b="1" dirty="0"/>
              <a:t>个心跳掌握在你手</a:t>
            </a:r>
            <a:r>
              <a:rPr lang="zh-CN" altLang="en-US" sz="3200" b="1" dirty="0" smtClean="0"/>
              <a:t>里 </a:t>
            </a:r>
            <a:r>
              <a:rPr lang="zh-CN" altLang="en-US" sz="3200" b="1" dirty="0"/>
              <a:t>哦主耶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安静等候</a:t>
            </a:r>
            <a:r>
              <a:rPr lang="zh-CN" altLang="en-US" sz="3200" b="1" dirty="0" smtClean="0"/>
              <a:t>你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284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962400"/>
            <a:ext cx="8392236" cy="256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Jesus, I thank you,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 is everlasting,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mercy and your faithfulness will never end.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morning is the gift from you,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heartbeat is held in your hands,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 Lord Jesus, I am waiting for you in silence.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0376" y="152400"/>
            <a:ext cx="8153400" cy="369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/>
              <a:t>亲爱耶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感谢</a:t>
            </a:r>
            <a:r>
              <a:rPr lang="zh-CN" altLang="en-US" sz="3200" b="1" dirty="0" smtClean="0"/>
              <a:t>你 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你慈</a:t>
            </a:r>
            <a:r>
              <a:rPr lang="zh-CN" altLang="en-US" sz="3200" b="1" dirty="0" smtClean="0"/>
              <a:t>爱 永</a:t>
            </a:r>
            <a:r>
              <a:rPr lang="zh-CN" altLang="en-US" sz="3200" b="1" dirty="0"/>
              <a:t>远不会断</a:t>
            </a:r>
            <a:r>
              <a:rPr lang="zh-CN" altLang="en-US" sz="3200" b="1" dirty="0" smtClean="0"/>
              <a:t>绝</a:t>
            </a:r>
            <a:endParaRPr lang="en-US" altLang="zh-CN" sz="3200" b="1" dirty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因</a:t>
            </a:r>
            <a:r>
              <a:rPr lang="zh-CN" altLang="en-US" sz="3200" b="1" dirty="0"/>
              <a:t>你的怜</a:t>
            </a:r>
            <a:r>
              <a:rPr lang="zh-CN" altLang="en-US" sz="3200" b="1" dirty="0" smtClean="0"/>
              <a:t>悯 你</a:t>
            </a:r>
            <a:r>
              <a:rPr lang="zh-CN" altLang="en-US" sz="3200" b="1" dirty="0"/>
              <a:t>的信</a:t>
            </a:r>
            <a:r>
              <a:rPr lang="zh-CN" altLang="en-US" sz="3200" b="1" dirty="0" smtClean="0"/>
              <a:t>实 永</a:t>
            </a:r>
            <a:r>
              <a:rPr lang="zh-CN" altLang="en-US" sz="3200" b="1" dirty="0"/>
              <a:t>远不止</a:t>
            </a:r>
            <a:r>
              <a:rPr lang="zh-CN" altLang="en-US" sz="3200" b="1" dirty="0" smtClean="0"/>
              <a:t>息</a:t>
            </a:r>
            <a:endParaRPr lang="en-US" altLang="zh-CN" sz="3200" b="1" dirty="0" smtClean="0"/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/>
              <a:t>每</a:t>
            </a:r>
            <a:r>
              <a:rPr lang="zh-CN" altLang="en-US" sz="3200" b="1" dirty="0"/>
              <a:t>个早晨是你所</a:t>
            </a:r>
            <a:r>
              <a:rPr lang="zh-CN" altLang="en-US" sz="3200" b="1" dirty="0" smtClean="0"/>
              <a:t>赐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每</a:t>
            </a:r>
            <a:r>
              <a:rPr lang="zh-CN" altLang="en-US" sz="3200" b="1" dirty="0"/>
              <a:t>个心跳掌握在你手</a:t>
            </a:r>
            <a:r>
              <a:rPr lang="zh-CN" altLang="en-US" sz="3200" b="1" dirty="0" smtClean="0"/>
              <a:t>里 </a:t>
            </a:r>
            <a:r>
              <a:rPr lang="zh-CN" altLang="en-US" sz="3200" b="1" dirty="0"/>
              <a:t>哦主耶</a:t>
            </a:r>
            <a:r>
              <a:rPr lang="zh-CN" altLang="en-US" sz="3200" b="1" dirty="0" smtClean="0"/>
              <a:t>稣 我</a:t>
            </a:r>
            <a:r>
              <a:rPr lang="zh-CN" altLang="en-US" sz="3200" b="1" dirty="0"/>
              <a:t>安静等候</a:t>
            </a:r>
            <a:r>
              <a:rPr lang="zh-CN" altLang="en-US" sz="3200" b="1" dirty="0" smtClean="0"/>
              <a:t>你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9308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52</TotalTime>
  <Words>658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Heart Music Ministries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Czarina Cheng</dc:creator>
  <cp:lastModifiedBy>Fanmuyi Yang</cp:lastModifiedBy>
  <cp:revision>15</cp:revision>
  <dcterms:created xsi:type="dcterms:W3CDTF">2015-07-16T18:29:35Z</dcterms:created>
  <dcterms:modified xsi:type="dcterms:W3CDTF">2018-10-07T01:54:17Z</dcterms:modified>
</cp:coreProperties>
</file>