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92" r:id="rId2"/>
    <p:sldId id="293" r:id="rId3"/>
    <p:sldId id="300" r:id="rId4"/>
    <p:sldId id="299" r:id="rId5"/>
    <p:sldId id="301" r:id="rId6"/>
    <p:sldId id="302" r:id="rId7"/>
    <p:sldId id="30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62" autoAdjust="0"/>
    <p:restoredTop sz="94660"/>
  </p:normalViewPr>
  <p:slideViewPr>
    <p:cSldViewPr>
      <p:cViewPr>
        <p:scale>
          <a:sx n="70" d="100"/>
          <a:sy n="70" d="100"/>
        </p:scale>
        <p:origin x="-170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83F4-731E-4777-92BA-9F52C53DA20F}" type="datetimeFigureOut">
              <a:rPr lang="en-US" smtClean="0"/>
              <a:pPr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16F6-19FD-4609-9D89-CEB782E60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83F4-731E-4777-92BA-9F52C53DA20F}" type="datetimeFigureOut">
              <a:rPr lang="en-US" smtClean="0"/>
              <a:pPr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16F6-19FD-4609-9D89-CEB782E60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83F4-731E-4777-92BA-9F52C53DA20F}" type="datetimeFigureOut">
              <a:rPr lang="en-US" smtClean="0"/>
              <a:pPr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16F6-19FD-4609-9D89-CEB782E60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83F4-731E-4777-92BA-9F52C53DA20F}" type="datetimeFigureOut">
              <a:rPr lang="en-US" smtClean="0"/>
              <a:pPr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16F6-19FD-4609-9D89-CEB782E60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83F4-731E-4777-92BA-9F52C53DA20F}" type="datetimeFigureOut">
              <a:rPr lang="en-US" smtClean="0"/>
              <a:pPr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16F6-19FD-4609-9D89-CEB782E60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83F4-731E-4777-92BA-9F52C53DA20F}" type="datetimeFigureOut">
              <a:rPr lang="en-US" smtClean="0"/>
              <a:pPr/>
              <a:t>10/6/2018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16F6-19FD-4609-9D89-CEB782E60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83F4-731E-4777-92BA-9F52C53DA20F}" type="datetimeFigureOut">
              <a:rPr lang="en-US" smtClean="0"/>
              <a:pPr/>
              <a:t>10/6/2018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16F6-19FD-4609-9D89-CEB782E60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83F4-731E-4777-92BA-9F52C53DA20F}" type="datetimeFigureOut">
              <a:rPr lang="en-US" smtClean="0"/>
              <a:pPr/>
              <a:t>10/6/2018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16F6-19FD-4609-9D89-CEB782E60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83F4-731E-4777-92BA-9F52C53DA20F}" type="datetimeFigureOut">
              <a:rPr lang="en-US" smtClean="0"/>
              <a:pPr/>
              <a:t>10/6/2018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16F6-19FD-4609-9D89-CEB782E60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83F4-731E-4777-92BA-9F52C53DA20F}" type="datetimeFigureOut">
              <a:rPr lang="en-US" smtClean="0"/>
              <a:pPr/>
              <a:t>10/6/2018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16F6-19FD-4609-9D89-CEB782E60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83F4-731E-4777-92BA-9F52C53DA20F}" type="datetimeFigureOut">
              <a:rPr lang="en-US" smtClean="0"/>
              <a:pPr/>
              <a:t>10/6/2018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16F6-19FD-4609-9D89-CEB782E60C3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CFD83F4-731E-4777-92BA-9F52C53DA20F}" type="datetimeFigureOut">
              <a:rPr lang="en-US" smtClean="0"/>
              <a:pPr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33716F6-19FD-4609-9D89-CEB782E60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2" r="1493" b="27363"/>
          <a:stretch/>
        </p:blipFill>
        <p:spPr>
          <a:xfrm>
            <a:off x="15921" y="0"/>
            <a:ext cx="9175941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46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3657600"/>
            <a:ext cx="8305800" cy="2068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Whenever thinking of the years with hardships </a:t>
            </a:r>
            <a:r>
              <a:rPr lang="en-US" sz="2400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drift</a:t>
            </a:r>
            <a:r>
              <a:rPr lang="en-US" altLang="zh-CN" sz="2400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2400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away,</a:t>
            </a:r>
            <a:endParaRPr lang="en-US" sz="24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Life is full of helplessness, </a:t>
            </a:r>
            <a:r>
              <a:rPr lang="en-US" sz="2400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depression </a:t>
            </a: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frustration.</a:t>
            </a:r>
            <a:endParaRPr lang="en-US" sz="24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power in my heart has completely disappeared,</a:t>
            </a:r>
            <a:endParaRPr lang="en-US" sz="24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hope is gone,</a:t>
            </a:r>
            <a:endParaRPr lang="en-US" sz="24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heavy burden of feeling is unbearable.</a:t>
            </a:r>
            <a:endParaRPr lang="en-US" sz="24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5400" y="304800"/>
            <a:ext cx="6553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200" b="1" dirty="0"/>
              <a:t>每当思</a:t>
            </a:r>
            <a:r>
              <a:rPr lang="zh-CN" altLang="en-US" sz="3200" b="1" dirty="0" smtClean="0"/>
              <a:t>想 沉沉岁月 困</a:t>
            </a:r>
            <a:r>
              <a:rPr lang="zh-CN" altLang="en-US" sz="3200" b="1" dirty="0"/>
              <a:t>苦飘</a:t>
            </a:r>
            <a:r>
              <a:rPr lang="zh-CN" altLang="en-US" sz="3200" b="1" dirty="0" smtClean="0"/>
              <a:t>离</a:t>
            </a:r>
            <a:endParaRPr lang="en-US" altLang="zh-CN" sz="3200" b="1" dirty="0"/>
          </a:p>
          <a:p>
            <a:pPr algn="ctr">
              <a:lnSpc>
                <a:spcPct val="150000"/>
              </a:lnSpc>
            </a:pPr>
            <a:r>
              <a:rPr lang="zh-CN" altLang="en-US" sz="3200" b="1" dirty="0" smtClean="0"/>
              <a:t>人</a:t>
            </a:r>
            <a:r>
              <a:rPr lang="zh-CN" altLang="en-US" sz="3200" b="1" dirty="0"/>
              <a:t>生充满无</a:t>
            </a:r>
            <a:r>
              <a:rPr lang="zh-CN" altLang="en-US" sz="3200" b="1" dirty="0" smtClean="0"/>
              <a:t>奈消</a:t>
            </a:r>
            <a:r>
              <a:rPr lang="zh-CN" altLang="en-US" sz="3200" b="1" dirty="0"/>
              <a:t>沉又失</a:t>
            </a:r>
            <a:r>
              <a:rPr lang="zh-CN" altLang="en-US" sz="3200" b="1" dirty="0" smtClean="0"/>
              <a:t>意</a:t>
            </a:r>
            <a:endParaRPr lang="en-US" altLang="zh-CN" sz="3200" b="1" dirty="0"/>
          </a:p>
          <a:p>
            <a:pPr algn="ctr">
              <a:lnSpc>
                <a:spcPct val="150000"/>
              </a:lnSpc>
            </a:pPr>
            <a:r>
              <a:rPr lang="zh-CN" altLang="en-US" sz="3200" b="1" dirty="0" smtClean="0"/>
              <a:t>心</a:t>
            </a:r>
            <a:r>
              <a:rPr lang="zh-CN" altLang="en-US" sz="3200" b="1" dirty="0"/>
              <a:t>中力量完全消</a:t>
            </a:r>
            <a:r>
              <a:rPr lang="zh-CN" altLang="en-US" sz="3200" b="1" dirty="0" smtClean="0"/>
              <a:t>失</a:t>
            </a:r>
            <a:r>
              <a:rPr lang="en-US" altLang="zh-CN" sz="3200" b="1" dirty="0"/>
              <a:t> </a:t>
            </a:r>
            <a:r>
              <a:rPr lang="zh-CN" altLang="en-US" sz="3200" b="1" dirty="0" smtClean="0"/>
              <a:t>盼</a:t>
            </a:r>
            <a:r>
              <a:rPr lang="zh-CN" altLang="en-US" sz="3200" b="1" dirty="0"/>
              <a:t>望不复存</a:t>
            </a:r>
            <a:r>
              <a:rPr lang="zh-CN" altLang="en-US" sz="3200" b="1" dirty="0" smtClean="0"/>
              <a:t>在</a:t>
            </a:r>
            <a:endParaRPr lang="en-US" altLang="zh-CN" sz="3200" b="1" dirty="0"/>
          </a:p>
          <a:p>
            <a:pPr algn="ctr">
              <a:lnSpc>
                <a:spcPct val="150000"/>
              </a:lnSpc>
            </a:pPr>
            <a:r>
              <a:rPr lang="zh-CN" altLang="en-US" sz="3200" b="1" dirty="0" smtClean="0"/>
              <a:t>心</a:t>
            </a:r>
            <a:r>
              <a:rPr lang="zh-CN" altLang="en-US" sz="3200" b="1" dirty="0"/>
              <a:t>中沉重担</a:t>
            </a:r>
            <a:r>
              <a:rPr lang="zh-CN" altLang="en-US" sz="3200" b="1" dirty="0" smtClean="0"/>
              <a:t>子无</a:t>
            </a:r>
            <a:r>
              <a:rPr lang="zh-CN" altLang="en-US" sz="3200" b="1" dirty="0"/>
              <a:t>法承</a:t>
            </a:r>
            <a:r>
              <a:rPr lang="zh-CN" altLang="en-US" sz="3200" b="1" dirty="0" smtClean="0"/>
              <a:t>载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057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95402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200" b="1" dirty="0"/>
              <a:t>每当思</a:t>
            </a:r>
            <a:r>
              <a:rPr lang="zh-CN" altLang="en-US" sz="3200" b="1" dirty="0" smtClean="0"/>
              <a:t>想 往</a:t>
            </a:r>
            <a:r>
              <a:rPr lang="zh-CN" altLang="en-US" sz="3200" b="1" dirty="0"/>
              <a:t>事悠</a:t>
            </a:r>
            <a:r>
              <a:rPr lang="zh-CN" altLang="en-US" sz="3200" b="1" dirty="0" smtClean="0"/>
              <a:t>悠 我</a:t>
            </a:r>
            <a:r>
              <a:rPr lang="zh-CN" altLang="en-US" sz="3200" b="1" dirty="0"/>
              <a:t>心忧</a:t>
            </a:r>
            <a:r>
              <a:rPr lang="zh-CN" altLang="en-US" sz="3200" b="1" dirty="0" smtClean="0"/>
              <a:t>伤 </a:t>
            </a:r>
            <a:endParaRPr lang="en-US" altLang="zh-CN" sz="3200" b="1" dirty="0" smtClean="0"/>
          </a:p>
          <a:p>
            <a:pPr algn="ctr">
              <a:lnSpc>
                <a:spcPct val="150000"/>
              </a:lnSpc>
            </a:pPr>
            <a:r>
              <a:rPr lang="zh-CN" altLang="en-US" sz="3200" b="1" dirty="0" smtClean="0"/>
              <a:t>绝</a:t>
            </a:r>
            <a:r>
              <a:rPr lang="zh-CN" altLang="en-US" sz="3200" b="1" dirty="0"/>
              <a:t>望郁闷彷佛沉淀在心</a:t>
            </a:r>
            <a:r>
              <a:rPr lang="zh-CN" altLang="en-US" sz="3200" b="1" dirty="0" smtClean="0"/>
              <a:t>上</a:t>
            </a:r>
            <a:endParaRPr lang="en-US" altLang="zh-CN" sz="3200" b="1" dirty="0"/>
          </a:p>
          <a:p>
            <a:pPr algn="ctr">
              <a:lnSpc>
                <a:spcPct val="150000"/>
              </a:lnSpc>
            </a:pPr>
            <a:r>
              <a:rPr lang="zh-CN" altLang="en-US" sz="3200" b="1" dirty="0" smtClean="0"/>
              <a:t>不</a:t>
            </a:r>
            <a:r>
              <a:rPr lang="zh-CN" altLang="en-US" sz="3200" b="1" dirty="0"/>
              <a:t>要放</a:t>
            </a:r>
            <a:r>
              <a:rPr lang="zh-CN" altLang="en-US" sz="3200" b="1" dirty="0" smtClean="0"/>
              <a:t>弃 不</a:t>
            </a:r>
            <a:r>
              <a:rPr lang="zh-CN" altLang="en-US" sz="3200" b="1" dirty="0"/>
              <a:t>要怀</a:t>
            </a:r>
            <a:r>
              <a:rPr lang="zh-CN" altLang="en-US" sz="3200" b="1" dirty="0" smtClean="0"/>
              <a:t>疑 心</a:t>
            </a:r>
            <a:r>
              <a:rPr lang="zh-CN" altLang="en-US" sz="3200" b="1" dirty="0"/>
              <a:t>中必有指</a:t>
            </a:r>
            <a:r>
              <a:rPr lang="zh-CN" altLang="en-US" sz="3200" b="1" dirty="0" smtClean="0"/>
              <a:t>望</a:t>
            </a:r>
            <a:endParaRPr lang="en-US" altLang="zh-CN" sz="3200" b="1" dirty="0" smtClean="0"/>
          </a:p>
          <a:p>
            <a:pPr algn="ctr">
              <a:lnSpc>
                <a:spcPct val="150000"/>
              </a:lnSpc>
            </a:pPr>
            <a:r>
              <a:rPr lang="zh-CN" altLang="en-US" sz="3200" b="1" dirty="0" smtClean="0"/>
              <a:t>等</a:t>
            </a:r>
            <a:r>
              <a:rPr lang="zh-CN" altLang="en-US" sz="3200" b="1" dirty="0"/>
              <a:t>候施恩的</a:t>
            </a:r>
            <a:r>
              <a:rPr lang="zh-CN" altLang="en-US" sz="3200" b="1" dirty="0" smtClean="0"/>
              <a:t>神 竭</a:t>
            </a:r>
            <a:r>
              <a:rPr lang="zh-CN" altLang="en-US" sz="3200" b="1" dirty="0"/>
              <a:t>力地寻</a:t>
            </a:r>
            <a:r>
              <a:rPr lang="zh-CN" altLang="en-US" sz="3200" b="1" dirty="0" smtClean="0"/>
              <a:t>求仰望</a:t>
            </a:r>
            <a:r>
              <a:rPr lang="en-US" altLang="zh-CN" sz="3200" b="1" dirty="0"/>
              <a:t> </a:t>
            </a:r>
            <a:r>
              <a:rPr lang="zh-CN" altLang="en-US" sz="3200" b="1" dirty="0" smtClean="0"/>
              <a:t>绝</a:t>
            </a:r>
            <a:r>
              <a:rPr lang="zh-CN" altLang="en-US" sz="3200" b="1" dirty="0"/>
              <a:t>不要放</a:t>
            </a:r>
            <a:r>
              <a:rPr lang="zh-CN" altLang="en-US" sz="3200" b="1" dirty="0" smtClean="0"/>
              <a:t>弃 </a:t>
            </a:r>
            <a:endParaRPr lang="en-US" sz="3200" b="1" dirty="0"/>
          </a:p>
        </p:txBody>
      </p:sp>
      <p:sp>
        <p:nvSpPr>
          <p:cNvPr id="2" name="Rectangle 1"/>
          <p:cNvSpPr/>
          <p:nvPr/>
        </p:nvSpPr>
        <p:spPr>
          <a:xfrm>
            <a:off x="152399" y="3657600"/>
            <a:ext cx="9049011" cy="2463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Whenever looking back of my life, my heart is full of sorrow,</a:t>
            </a: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Depressed and desperate as if it is deposited in my heart.</a:t>
            </a: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do not give up, do not </a:t>
            </a:r>
            <a:r>
              <a:rPr lang="en-US" sz="2400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doubt, There </a:t>
            </a: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always hope for you,</a:t>
            </a: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Waiting for the God of mercy, </a:t>
            </a: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Searching and focusing on him with your whole heart</a:t>
            </a: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zh-CN" sz="2400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Never </a:t>
            </a:r>
            <a:r>
              <a:rPr lang="en-US" sz="2400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give </a:t>
            </a: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up.</a:t>
            </a:r>
          </a:p>
        </p:txBody>
      </p:sp>
    </p:spTree>
    <p:extLst>
      <p:ext uri="{BB962C8B-B14F-4D97-AF65-F5344CB8AC3E}">
        <p14:creationId xmlns:p14="http://schemas.microsoft.com/office/powerpoint/2010/main" val="24266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962400"/>
            <a:ext cx="8392236" cy="2565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Dear </a:t>
            </a: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Jesus, I thank you,</a:t>
            </a: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Because </a:t>
            </a:r>
            <a:r>
              <a:rPr lang="en-US" sz="2400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love is everlasting,</a:t>
            </a: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Because </a:t>
            </a:r>
            <a:r>
              <a:rPr lang="en-US" sz="2400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mercy and your faithfulness will never end.</a:t>
            </a: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 morning is the gift from you,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 heartbeat is held in your hands,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Oh Lord Jesus, I am waiting for you in silence.</a:t>
            </a:r>
          </a:p>
        </p:txBody>
      </p:sp>
      <p:sp>
        <p:nvSpPr>
          <p:cNvPr id="2" name="Rectangle 1"/>
          <p:cNvSpPr/>
          <p:nvPr/>
        </p:nvSpPr>
        <p:spPr>
          <a:xfrm>
            <a:off x="450376" y="152400"/>
            <a:ext cx="8153400" cy="3696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200" b="1" dirty="0"/>
              <a:t>亲爱耶</a:t>
            </a:r>
            <a:r>
              <a:rPr lang="zh-CN" altLang="en-US" sz="3200" b="1" dirty="0" smtClean="0"/>
              <a:t>稣 我</a:t>
            </a:r>
            <a:r>
              <a:rPr lang="zh-CN" altLang="en-US" sz="3200" b="1" dirty="0"/>
              <a:t>感谢</a:t>
            </a:r>
            <a:r>
              <a:rPr lang="zh-CN" altLang="en-US" sz="3200" b="1" dirty="0" smtClean="0"/>
              <a:t>你 </a:t>
            </a:r>
            <a:endParaRPr lang="en-US" altLang="zh-CN" sz="3200" b="1" dirty="0" smtClean="0"/>
          </a:p>
          <a:p>
            <a:pPr algn="ctr">
              <a:lnSpc>
                <a:spcPct val="150000"/>
              </a:lnSpc>
            </a:pPr>
            <a:r>
              <a:rPr lang="zh-CN" altLang="en-US" sz="3200" b="1" dirty="0" smtClean="0"/>
              <a:t>因</a:t>
            </a:r>
            <a:r>
              <a:rPr lang="zh-CN" altLang="en-US" sz="3200" b="1" dirty="0"/>
              <a:t>你慈</a:t>
            </a:r>
            <a:r>
              <a:rPr lang="zh-CN" altLang="en-US" sz="3200" b="1" dirty="0" smtClean="0"/>
              <a:t>爱 永</a:t>
            </a:r>
            <a:r>
              <a:rPr lang="zh-CN" altLang="en-US" sz="3200" b="1" dirty="0"/>
              <a:t>远不会断</a:t>
            </a:r>
            <a:r>
              <a:rPr lang="zh-CN" altLang="en-US" sz="3200" b="1" dirty="0" smtClean="0"/>
              <a:t>绝</a:t>
            </a:r>
            <a:endParaRPr lang="en-US" altLang="zh-CN" sz="3200" b="1" dirty="0"/>
          </a:p>
          <a:p>
            <a:pPr algn="ctr">
              <a:lnSpc>
                <a:spcPct val="150000"/>
              </a:lnSpc>
            </a:pPr>
            <a:r>
              <a:rPr lang="zh-CN" altLang="en-US" sz="3200" b="1" dirty="0" smtClean="0"/>
              <a:t>因</a:t>
            </a:r>
            <a:r>
              <a:rPr lang="zh-CN" altLang="en-US" sz="3200" b="1" dirty="0"/>
              <a:t>你的怜</a:t>
            </a:r>
            <a:r>
              <a:rPr lang="zh-CN" altLang="en-US" sz="3200" b="1" dirty="0" smtClean="0"/>
              <a:t>悯 你</a:t>
            </a:r>
            <a:r>
              <a:rPr lang="zh-CN" altLang="en-US" sz="3200" b="1" dirty="0"/>
              <a:t>的信</a:t>
            </a:r>
            <a:r>
              <a:rPr lang="zh-CN" altLang="en-US" sz="3200" b="1" dirty="0" smtClean="0"/>
              <a:t>实 永</a:t>
            </a:r>
            <a:r>
              <a:rPr lang="zh-CN" altLang="en-US" sz="3200" b="1" dirty="0"/>
              <a:t>远不止</a:t>
            </a:r>
            <a:r>
              <a:rPr lang="zh-CN" altLang="en-US" sz="3200" b="1" dirty="0" smtClean="0"/>
              <a:t>息</a:t>
            </a:r>
            <a:endParaRPr lang="en-US" altLang="zh-CN" sz="3200" b="1" dirty="0" smtClean="0"/>
          </a:p>
          <a:p>
            <a:pPr algn="ctr">
              <a:lnSpc>
                <a:spcPct val="150000"/>
              </a:lnSpc>
            </a:pPr>
            <a:r>
              <a:rPr lang="zh-CN" altLang="en-US" sz="3200" b="1" dirty="0" smtClean="0"/>
              <a:t>每</a:t>
            </a:r>
            <a:r>
              <a:rPr lang="zh-CN" altLang="en-US" sz="3200" b="1" dirty="0"/>
              <a:t>个早晨是你所</a:t>
            </a:r>
            <a:r>
              <a:rPr lang="zh-CN" altLang="en-US" sz="3200" b="1" dirty="0" smtClean="0"/>
              <a:t>赐</a:t>
            </a:r>
            <a:r>
              <a:rPr lang="zh-CN" altLang="en-US" sz="3200" b="1" dirty="0"/>
              <a:t> </a:t>
            </a:r>
            <a:r>
              <a:rPr lang="zh-CN" altLang="en-US" sz="3200" b="1" dirty="0" smtClean="0"/>
              <a:t>每</a:t>
            </a:r>
            <a:r>
              <a:rPr lang="zh-CN" altLang="en-US" sz="3200" b="1" dirty="0"/>
              <a:t>个心跳掌握在你手</a:t>
            </a:r>
            <a:r>
              <a:rPr lang="zh-CN" altLang="en-US" sz="3200" b="1" dirty="0" smtClean="0"/>
              <a:t>里 </a:t>
            </a:r>
            <a:r>
              <a:rPr lang="zh-CN" altLang="en-US" sz="3200" b="1" dirty="0"/>
              <a:t>哦主耶</a:t>
            </a:r>
            <a:r>
              <a:rPr lang="zh-CN" altLang="en-US" sz="3200" b="1" dirty="0" smtClean="0"/>
              <a:t>稣 我</a:t>
            </a:r>
            <a:r>
              <a:rPr lang="zh-CN" altLang="en-US" sz="3200" b="1" dirty="0"/>
              <a:t>安静等候</a:t>
            </a:r>
            <a:r>
              <a:rPr lang="zh-CN" altLang="en-US" sz="3200" b="1" dirty="0" smtClean="0"/>
              <a:t>你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2104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95402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200" b="1" dirty="0"/>
              <a:t>每当思</a:t>
            </a:r>
            <a:r>
              <a:rPr lang="zh-CN" altLang="en-US" sz="3200" b="1" dirty="0" smtClean="0"/>
              <a:t>想 往</a:t>
            </a:r>
            <a:r>
              <a:rPr lang="zh-CN" altLang="en-US" sz="3200" b="1" dirty="0"/>
              <a:t>事悠</a:t>
            </a:r>
            <a:r>
              <a:rPr lang="zh-CN" altLang="en-US" sz="3200" b="1" dirty="0" smtClean="0"/>
              <a:t>悠 我</a:t>
            </a:r>
            <a:r>
              <a:rPr lang="zh-CN" altLang="en-US" sz="3200" b="1" dirty="0"/>
              <a:t>心忧</a:t>
            </a:r>
            <a:r>
              <a:rPr lang="zh-CN" altLang="en-US" sz="3200" b="1" dirty="0" smtClean="0"/>
              <a:t>伤 </a:t>
            </a:r>
            <a:endParaRPr lang="en-US" altLang="zh-CN" sz="3200" b="1" dirty="0" smtClean="0"/>
          </a:p>
          <a:p>
            <a:pPr algn="ctr">
              <a:lnSpc>
                <a:spcPct val="150000"/>
              </a:lnSpc>
            </a:pPr>
            <a:r>
              <a:rPr lang="zh-CN" altLang="en-US" sz="3200" b="1" dirty="0" smtClean="0"/>
              <a:t>绝</a:t>
            </a:r>
            <a:r>
              <a:rPr lang="zh-CN" altLang="en-US" sz="3200" b="1" dirty="0"/>
              <a:t>望郁闷彷佛沉淀在心</a:t>
            </a:r>
            <a:r>
              <a:rPr lang="zh-CN" altLang="en-US" sz="3200" b="1" dirty="0" smtClean="0"/>
              <a:t>上</a:t>
            </a:r>
            <a:endParaRPr lang="en-US" altLang="zh-CN" sz="3200" b="1" dirty="0"/>
          </a:p>
          <a:p>
            <a:pPr algn="ctr">
              <a:lnSpc>
                <a:spcPct val="150000"/>
              </a:lnSpc>
            </a:pPr>
            <a:r>
              <a:rPr lang="zh-CN" altLang="en-US" sz="3200" b="1" dirty="0" smtClean="0"/>
              <a:t>不</a:t>
            </a:r>
            <a:r>
              <a:rPr lang="zh-CN" altLang="en-US" sz="3200" b="1" dirty="0"/>
              <a:t>要放</a:t>
            </a:r>
            <a:r>
              <a:rPr lang="zh-CN" altLang="en-US" sz="3200" b="1" dirty="0" smtClean="0"/>
              <a:t>弃 不</a:t>
            </a:r>
            <a:r>
              <a:rPr lang="zh-CN" altLang="en-US" sz="3200" b="1" dirty="0"/>
              <a:t>要怀</a:t>
            </a:r>
            <a:r>
              <a:rPr lang="zh-CN" altLang="en-US" sz="3200" b="1" dirty="0" smtClean="0"/>
              <a:t>疑 心</a:t>
            </a:r>
            <a:r>
              <a:rPr lang="zh-CN" altLang="en-US" sz="3200" b="1" dirty="0"/>
              <a:t>中必有指</a:t>
            </a:r>
            <a:r>
              <a:rPr lang="zh-CN" altLang="en-US" sz="3200" b="1" dirty="0" smtClean="0"/>
              <a:t>望</a:t>
            </a:r>
            <a:endParaRPr lang="en-US" altLang="zh-CN" sz="3200" b="1" dirty="0" smtClean="0"/>
          </a:p>
          <a:p>
            <a:pPr algn="ctr">
              <a:lnSpc>
                <a:spcPct val="150000"/>
              </a:lnSpc>
            </a:pPr>
            <a:r>
              <a:rPr lang="zh-CN" altLang="en-US" sz="3200" b="1" dirty="0" smtClean="0"/>
              <a:t>等</a:t>
            </a:r>
            <a:r>
              <a:rPr lang="zh-CN" altLang="en-US" sz="3200" b="1" dirty="0"/>
              <a:t>候施恩的</a:t>
            </a:r>
            <a:r>
              <a:rPr lang="zh-CN" altLang="en-US" sz="3200" b="1" dirty="0" smtClean="0"/>
              <a:t>神 竭</a:t>
            </a:r>
            <a:r>
              <a:rPr lang="zh-CN" altLang="en-US" sz="3200" b="1" dirty="0"/>
              <a:t>力地寻</a:t>
            </a:r>
            <a:r>
              <a:rPr lang="zh-CN" altLang="en-US" sz="3200" b="1" dirty="0" smtClean="0"/>
              <a:t>求仰望</a:t>
            </a:r>
            <a:r>
              <a:rPr lang="en-US" altLang="zh-CN" sz="3200" b="1" dirty="0"/>
              <a:t> </a:t>
            </a:r>
            <a:r>
              <a:rPr lang="zh-CN" altLang="en-US" sz="3200" b="1" dirty="0" smtClean="0"/>
              <a:t>绝</a:t>
            </a:r>
            <a:r>
              <a:rPr lang="zh-CN" altLang="en-US" sz="3200" b="1" dirty="0"/>
              <a:t>不要放</a:t>
            </a:r>
            <a:r>
              <a:rPr lang="zh-CN" altLang="en-US" sz="3200" b="1" dirty="0" smtClean="0"/>
              <a:t>弃 </a:t>
            </a:r>
            <a:endParaRPr lang="en-US" sz="3200" b="1" dirty="0"/>
          </a:p>
        </p:txBody>
      </p:sp>
      <p:sp>
        <p:nvSpPr>
          <p:cNvPr id="2" name="Rectangle 1"/>
          <p:cNvSpPr/>
          <p:nvPr/>
        </p:nvSpPr>
        <p:spPr>
          <a:xfrm>
            <a:off x="152399" y="3657600"/>
            <a:ext cx="9049011" cy="2463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Whenever looking back of my life, my heart is full of sorrow,</a:t>
            </a: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Depressed and desperate as if it is deposited in my heart.</a:t>
            </a: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do not give up, do not </a:t>
            </a:r>
            <a:r>
              <a:rPr lang="en-US" sz="2400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doubt, There </a:t>
            </a: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always hope for you,</a:t>
            </a: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Waiting for the God of mercy, </a:t>
            </a: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Searching and focusing on him with your whole heart</a:t>
            </a: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zh-CN" sz="2400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Never </a:t>
            </a:r>
            <a:r>
              <a:rPr lang="en-US" sz="2400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give </a:t>
            </a: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up.</a:t>
            </a:r>
          </a:p>
        </p:txBody>
      </p:sp>
    </p:spTree>
    <p:extLst>
      <p:ext uri="{BB962C8B-B14F-4D97-AF65-F5344CB8AC3E}">
        <p14:creationId xmlns:p14="http://schemas.microsoft.com/office/powerpoint/2010/main" val="140412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962400"/>
            <a:ext cx="8392236" cy="2565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Dear </a:t>
            </a: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Jesus, I thank you,</a:t>
            </a: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Because </a:t>
            </a:r>
            <a:r>
              <a:rPr lang="en-US" sz="2400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love is everlasting,</a:t>
            </a: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Because </a:t>
            </a:r>
            <a:r>
              <a:rPr lang="en-US" sz="2400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mercy and your faithfulness will never end.</a:t>
            </a: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 morning is the gift from you,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 heartbeat is held in your hands,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Oh Lord Jesus, I am waiting for you in silence.</a:t>
            </a:r>
          </a:p>
        </p:txBody>
      </p:sp>
      <p:sp>
        <p:nvSpPr>
          <p:cNvPr id="2" name="Rectangle 1"/>
          <p:cNvSpPr/>
          <p:nvPr/>
        </p:nvSpPr>
        <p:spPr>
          <a:xfrm>
            <a:off x="450376" y="152400"/>
            <a:ext cx="8153400" cy="3696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200" b="1" dirty="0"/>
              <a:t>亲爱耶</a:t>
            </a:r>
            <a:r>
              <a:rPr lang="zh-CN" altLang="en-US" sz="3200" b="1" dirty="0" smtClean="0"/>
              <a:t>稣 我</a:t>
            </a:r>
            <a:r>
              <a:rPr lang="zh-CN" altLang="en-US" sz="3200" b="1" dirty="0"/>
              <a:t>感谢</a:t>
            </a:r>
            <a:r>
              <a:rPr lang="zh-CN" altLang="en-US" sz="3200" b="1" dirty="0" smtClean="0"/>
              <a:t>你 </a:t>
            </a:r>
            <a:endParaRPr lang="en-US" altLang="zh-CN" sz="3200" b="1" dirty="0" smtClean="0"/>
          </a:p>
          <a:p>
            <a:pPr algn="ctr">
              <a:lnSpc>
                <a:spcPct val="150000"/>
              </a:lnSpc>
            </a:pPr>
            <a:r>
              <a:rPr lang="zh-CN" altLang="en-US" sz="3200" b="1" dirty="0" smtClean="0"/>
              <a:t>因</a:t>
            </a:r>
            <a:r>
              <a:rPr lang="zh-CN" altLang="en-US" sz="3200" b="1" dirty="0"/>
              <a:t>你慈</a:t>
            </a:r>
            <a:r>
              <a:rPr lang="zh-CN" altLang="en-US" sz="3200" b="1" dirty="0" smtClean="0"/>
              <a:t>爱 永</a:t>
            </a:r>
            <a:r>
              <a:rPr lang="zh-CN" altLang="en-US" sz="3200" b="1" dirty="0"/>
              <a:t>远不会断</a:t>
            </a:r>
            <a:r>
              <a:rPr lang="zh-CN" altLang="en-US" sz="3200" b="1" dirty="0" smtClean="0"/>
              <a:t>绝</a:t>
            </a:r>
            <a:endParaRPr lang="en-US" altLang="zh-CN" sz="3200" b="1" dirty="0"/>
          </a:p>
          <a:p>
            <a:pPr algn="ctr">
              <a:lnSpc>
                <a:spcPct val="150000"/>
              </a:lnSpc>
            </a:pPr>
            <a:r>
              <a:rPr lang="zh-CN" altLang="en-US" sz="3200" b="1" dirty="0" smtClean="0"/>
              <a:t>因</a:t>
            </a:r>
            <a:r>
              <a:rPr lang="zh-CN" altLang="en-US" sz="3200" b="1" dirty="0"/>
              <a:t>你的怜</a:t>
            </a:r>
            <a:r>
              <a:rPr lang="zh-CN" altLang="en-US" sz="3200" b="1" dirty="0" smtClean="0"/>
              <a:t>悯 你</a:t>
            </a:r>
            <a:r>
              <a:rPr lang="zh-CN" altLang="en-US" sz="3200" b="1" dirty="0"/>
              <a:t>的信</a:t>
            </a:r>
            <a:r>
              <a:rPr lang="zh-CN" altLang="en-US" sz="3200" b="1" dirty="0" smtClean="0"/>
              <a:t>实 永</a:t>
            </a:r>
            <a:r>
              <a:rPr lang="zh-CN" altLang="en-US" sz="3200" b="1" dirty="0"/>
              <a:t>远不止</a:t>
            </a:r>
            <a:r>
              <a:rPr lang="zh-CN" altLang="en-US" sz="3200" b="1" dirty="0" smtClean="0"/>
              <a:t>息</a:t>
            </a:r>
            <a:endParaRPr lang="en-US" altLang="zh-CN" sz="3200" b="1" dirty="0" smtClean="0"/>
          </a:p>
          <a:p>
            <a:pPr algn="ctr">
              <a:lnSpc>
                <a:spcPct val="150000"/>
              </a:lnSpc>
            </a:pPr>
            <a:r>
              <a:rPr lang="zh-CN" altLang="en-US" sz="3200" b="1" dirty="0" smtClean="0"/>
              <a:t>每</a:t>
            </a:r>
            <a:r>
              <a:rPr lang="zh-CN" altLang="en-US" sz="3200" b="1" dirty="0"/>
              <a:t>个早晨是你所</a:t>
            </a:r>
            <a:r>
              <a:rPr lang="zh-CN" altLang="en-US" sz="3200" b="1" dirty="0" smtClean="0"/>
              <a:t>赐</a:t>
            </a:r>
            <a:r>
              <a:rPr lang="zh-CN" altLang="en-US" sz="3200" b="1" dirty="0"/>
              <a:t> </a:t>
            </a:r>
            <a:r>
              <a:rPr lang="zh-CN" altLang="en-US" sz="3200" b="1" dirty="0" smtClean="0"/>
              <a:t>每</a:t>
            </a:r>
            <a:r>
              <a:rPr lang="zh-CN" altLang="en-US" sz="3200" b="1" dirty="0"/>
              <a:t>个心跳掌握在你手</a:t>
            </a:r>
            <a:r>
              <a:rPr lang="zh-CN" altLang="en-US" sz="3200" b="1" dirty="0" smtClean="0"/>
              <a:t>里 </a:t>
            </a:r>
            <a:r>
              <a:rPr lang="zh-CN" altLang="en-US" sz="3200" b="1" dirty="0"/>
              <a:t>哦主耶</a:t>
            </a:r>
            <a:r>
              <a:rPr lang="zh-CN" altLang="en-US" sz="3200" b="1" dirty="0" smtClean="0"/>
              <a:t>稣 我</a:t>
            </a:r>
            <a:r>
              <a:rPr lang="zh-CN" altLang="en-US" sz="3200" b="1" dirty="0"/>
              <a:t>安静等候</a:t>
            </a:r>
            <a:r>
              <a:rPr lang="zh-CN" altLang="en-US" sz="3200" b="1" dirty="0" smtClean="0"/>
              <a:t>你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32846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962400"/>
            <a:ext cx="8392236" cy="2565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Dear </a:t>
            </a: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Jesus, I thank you,</a:t>
            </a: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Because </a:t>
            </a:r>
            <a:r>
              <a:rPr lang="en-US" sz="2400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love is everlasting,</a:t>
            </a: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Because </a:t>
            </a:r>
            <a:r>
              <a:rPr lang="en-US" sz="2400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mercy and your faithfulness will never end.</a:t>
            </a: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 morning is the gift from you,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 heartbeat is held in your hands,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Oh Lord Jesus, I am waiting for you in silence.</a:t>
            </a:r>
          </a:p>
        </p:txBody>
      </p:sp>
      <p:sp>
        <p:nvSpPr>
          <p:cNvPr id="2" name="Rectangle 1"/>
          <p:cNvSpPr/>
          <p:nvPr/>
        </p:nvSpPr>
        <p:spPr>
          <a:xfrm>
            <a:off x="450376" y="152400"/>
            <a:ext cx="8153400" cy="3696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200" b="1" dirty="0"/>
              <a:t>亲爱耶</a:t>
            </a:r>
            <a:r>
              <a:rPr lang="zh-CN" altLang="en-US" sz="3200" b="1" dirty="0" smtClean="0"/>
              <a:t>稣 我</a:t>
            </a:r>
            <a:r>
              <a:rPr lang="zh-CN" altLang="en-US" sz="3200" b="1" dirty="0"/>
              <a:t>感谢</a:t>
            </a:r>
            <a:r>
              <a:rPr lang="zh-CN" altLang="en-US" sz="3200" b="1" dirty="0" smtClean="0"/>
              <a:t>你 </a:t>
            </a:r>
            <a:endParaRPr lang="en-US" altLang="zh-CN" sz="3200" b="1" dirty="0" smtClean="0"/>
          </a:p>
          <a:p>
            <a:pPr algn="ctr">
              <a:lnSpc>
                <a:spcPct val="150000"/>
              </a:lnSpc>
            </a:pPr>
            <a:r>
              <a:rPr lang="zh-CN" altLang="en-US" sz="3200" b="1" dirty="0" smtClean="0"/>
              <a:t>因</a:t>
            </a:r>
            <a:r>
              <a:rPr lang="zh-CN" altLang="en-US" sz="3200" b="1" dirty="0"/>
              <a:t>你慈</a:t>
            </a:r>
            <a:r>
              <a:rPr lang="zh-CN" altLang="en-US" sz="3200" b="1" dirty="0" smtClean="0"/>
              <a:t>爱 永</a:t>
            </a:r>
            <a:r>
              <a:rPr lang="zh-CN" altLang="en-US" sz="3200" b="1" dirty="0"/>
              <a:t>远不会断</a:t>
            </a:r>
            <a:r>
              <a:rPr lang="zh-CN" altLang="en-US" sz="3200" b="1" dirty="0" smtClean="0"/>
              <a:t>绝</a:t>
            </a:r>
            <a:endParaRPr lang="en-US" altLang="zh-CN" sz="3200" b="1" dirty="0"/>
          </a:p>
          <a:p>
            <a:pPr algn="ctr">
              <a:lnSpc>
                <a:spcPct val="150000"/>
              </a:lnSpc>
            </a:pPr>
            <a:r>
              <a:rPr lang="zh-CN" altLang="en-US" sz="3200" b="1" dirty="0" smtClean="0"/>
              <a:t>因</a:t>
            </a:r>
            <a:r>
              <a:rPr lang="zh-CN" altLang="en-US" sz="3200" b="1" dirty="0"/>
              <a:t>你的怜</a:t>
            </a:r>
            <a:r>
              <a:rPr lang="zh-CN" altLang="en-US" sz="3200" b="1" dirty="0" smtClean="0"/>
              <a:t>悯 你</a:t>
            </a:r>
            <a:r>
              <a:rPr lang="zh-CN" altLang="en-US" sz="3200" b="1" dirty="0"/>
              <a:t>的信</a:t>
            </a:r>
            <a:r>
              <a:rPr lang="zh-CN" altLang="en-US" sz="3200" b="1" dirty="0" smtClean="0"/>
              <a:t>实 永</a:t>
            </a:r>
            <a:r>
              <a:rPr lang="zh-CN" altLang="en-US" sz="3200" b="1" dirty="0"/>
              <a:t>远不止</a:t>
            </a:r>
            <a:r>
              <a:rPr lang="zh-CN" altLang="en-US" sz="3200" b="1" dirty="0" smtClean="0"/>
              <a:t>息</a:t>
            </a:r>
            <a:endParaRPr lang="en-US" altLang="zh-CN" sz="3200" b="1" dirty="0" smtClean="0"/>
          </a:p>
          <a:p>
            <a:pPr algn="ctr">
              <a:lnSpc>
                <a:spcPct val="150000"/>
              </a:lnSpc>
            </a:pPr>
            <a:r>
              <a:rPr lang="zh-CN" altLang="en-US" sz="3200" b="1" dirty="0" smtClean="0"/>
              <a:t>每</a:t>
            </a:r>
            <a:r>
              <a:rPr lang="zh-CN" altLang="en-US" sz="3200" b="1" dirty="0"/>
              <a:t>个早晨是你所</a:t>
            </a:r>
            <a:r>
              <a:rPr lang="zh-CN" altLang="en-US" sz="3200" b="1" dirty="0" smtClean="0"/>
              <a:t>赐</a:t>
            </a:r>
            <a:r>
              <a:rPr lang="zh-CN" altLang="en-US" sz="3200" b="1" dirty="0"/>
              <a:t> </a:t>
            </a:r>
            <a:r>
              <a:rPr lang="zh-CN" altLang="en-US" sz="3200" b="1" dirty="0" smtClean="0"/>
              <a:t>每</a:t>
            </a:r>
            <a:r>
              <a:rPr lang="zh-CN" altLang="en-US" sz="3200" b="1" dirty="0"/>
              <a:t>个心跳掌握在你手</a:t>
            </a:r>
            <a:r>
              <a:rPr lang="zh-CN" altLang="en-US" sz="3200" b="1" dirty="0" smtClean="0"/>
              <a:t>里 </a:t>
            </a:r>
            <a:r>
              <a:rPr lang="zh-CN" altLang="en-US" sz="3200" b="1" dirty="0"/>
              <a:t>哦主耶</a:t>
            </a:r>
            <a:r>
              <a:rPr lang="zh-CN" altLang="en-US" sz="3200" b="1" dirty="0" smtClean="0"/>
              <a:t>稣 我</a:t>
            </a:r>
            <a:r>
              <a:rPr lang="zh-CN" altLang="en-US" sz="3200" b="1" dirty="0"/>
              <a:t>安静等候</a:t>
            </a:r>
            <a:r>
              <a:rPr lang="zh-CN" altLang="en-US" sz="3200" b="1" dirty="0" smtClean="0"/>
              <a:t>你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9308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TM02455596[[fn=Spring]]</Template>
  <TotalTime>52</TotalTime>
  <Words>658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Spring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Czarina Cheng</dc:creator>
  <cp:lastModifiedBy>Fanmuyi Yang</cp:lastModifiedBy>
  <cp:revision>15</cp:revision>
  <dcterms:created xsi:type="dcterms:W3CDTF">2015-07-16T18:29:35Z</dcterms:created>
  <dcterms:modified xsi:type="dcterms:W3CDTF">2018-10-07T01:54:17Z</dcterms:modified>
</cp:coreProperties>
</file>