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0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D31C7-01C8-4338-837D-9DD9462F8A39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75DD7-F764-4299-B9DF-24A77FBEF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67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1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9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41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4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1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1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3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8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9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36A00-2595-4650-94BB-958F13756AF2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11FDA17-283A-486B-B0E2-D47E164FF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257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7239"/>
            <a:ext cx="7735824" cy="1772603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n>
                  <a:solidFill>
                    <a:srgbClr val="008000"/>
                  </a:solidFill>
                </a:ln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</a:t>
            </a:r>
            <a:r>
              <a:rPr lang="zh-CN" altLang="en-US" sz="8000" b="1" dirty="0" smtClean="0">
                <a:ln>
                  <a:solidFill>
                    <a:srgbClr val="008000"/>
                  </a:solidFill>
                </a:ln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哉圣哉圣哉</a:t>
            </a:r>
            <a:endParaRPr lang="en-US" sz="8000" dirty="0">
              <a:ln>
                <a:solidFill>
                  <a:srgbClr val="008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78494"/>
            <a:ext cx="6858000" cy="839725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 Holy,  Holy</a:t>
            </a:r>
            <a:endParaRPr lang="en-US" sz="60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22" y="4128008"/>
            <a:ext cx="2466975" cy="1857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696" y="4128008"/>
            <a:ext cx="25908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0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1FDA17-283A-486B-B0E2-D47E164FF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0F2683B-73AF-49B0-84DA-405C9693D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689" y="4025488"/>
            <a:ext cx="8489244" cy="162471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holy! Lord God Almighty!</a:t>
            </a:r>
            <a:b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in the morning our song shall rise to Thee;</a:t>
            </a:r>
            <a:b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holy, merciful and mighty!</a:t>
            </a:r>
            <a:b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in three Persons, blessed Trinity</a:t>
            </a:r>
            <a: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endParaRPr lang="en-US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2E3718-EB15-4B86-AF37-7ADD97335639}"/>
              </a:ext>
            </a:extLst>
          </p:cNvPr>
          <p:cNvSpPr txBox="1">
            <a:spLocks/>
          </p:cNvSpPr>
          <p:nvPr/>
        </p:nvSpPr>
        <p:spPr>
          <a:xfrm>
            <a:off x="1295399" y="751584"/>
            <a:ext cx="6945489" cy="2680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圣哉圣哉圣哉 全能大主宰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清晨我众歌颂 欢声上达天庭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圣哉圣哉圣哉 慈悲全能主宰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赞美三一神 父子与圣灵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6742" y="6356351"/>
            <a:ext cx="3086100" cy="365125"/>
          </a:xfrm>
        </p:spPr>
        <p:txBody>
          <a:bodyPr/>
          <a:lstStyle/>
          <a:p>
            <a:r>
              <a:rPr lang="en-US" sz="1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 1/3</a:t>
            </a:r>
            <a:endParaRPr lang="en-US" sz="1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0F2683B-73AF-49B0-84DA-405C9693D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688" y="3879184"/>
            <a:ext cx="8570863" cy="2046128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sz="38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holy! All the saints adore Thee,</a:t>
            </a:r>
            <a:br>
              <a:rPr lang="en-US" sz="38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Casting down their golden </a:t>
            </a:r>
            <a:r>
              <a:rPr lang="en-US" sz="3800" dirty="0" smtClean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crowns</a:t>
            </a:r>
            <a:br>
              <a:rPr lang="en-US" sz="3800" dirty="0" smtClean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 smtClean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 the glassy sea;</a:t>
            </a:r>
            <a:br>
              <a:rPr lang="en-US" sz="38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Cherubim and seraphim falling down before Thee,</a:t>
            </a:r>
            <a:br>
              <a:rPr lang="en-US" sz="38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8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was, and is, and evermore shall be.</a:t>
            </a:r>
          </a:p>
          <a:p>
            <a:endParaRPr lang="en-US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2E3718-EB15-4B86-AF37-7ADD97335639}"/>
              </a:ext>
            </a:extLst>
          </p:cNvPr>
          <p:cNvSpPr txBox="1">
            <a:spLocks/>
          </p:cNvSpPr>
          <p:nvPr/>
        </p:nvSpPr>
        <p:spPr>
          <a:xfrm>
            <a:off x="1295399" y="751584"/>
            <a:ext cx="6945489" cy="2680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圣哉圣哉圣哉 众圣都敬拜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放下黄金冠冕 环绕在水晶海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千万天使天军 俯伏叩拜主前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昔在而今在 永在亿万年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6742" y="6356351"/>
            <a:ext cx="3086100" cy="365125"/>
          </a:xfrm>
        </p:spPr>
        <p:txBody>
          <a:bodyPr/>
          <a:lstStyle/>
          <a:p>
            <a:r>
              <a:rPr lang="en-US" sz="1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 2/3</a:t>
            </a:r>
            <a:endParaRPr lang="en-US" sz="1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0F2683B-73AF-49B0-84DA-405C9693D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689" y="3872971"/>
            <a:ext cx="8489244" cy="2437514"/>
          </a:xfrm>
        </p:spPr>
        <p:txBody>
          <a:bodyPr>
            <a:normAutofit/>
          </a:bodyPr>
          <a:lstStyle/>
          <a:p>
            <a: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holy! Lord God Almighty!</a:t>
            </a:r>
            <a:b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Thy works shall praise Thy Name</a:t>
            </a:r>
            <a:b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earth, and sky,  and sea;</a:t>
            </a:r>
            <a:b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holy; merciful and mighty!</a:t>
            </a:r>
            <a:b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in three Persons, blessed Trinity!</a:t>
            </a:r>
          </a:p>
          <a:p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2E3718-EB15-4B86-AF37-7ADD97335639}"/>
              </a:ext>
            </a:extLst>
          </p:cNvPr>
          <p:cNvSpPr txBox="1">
            <a:spLocks/>
          </p:cNvSpPr>
          <p:nvPr/>
        </p:nvSpPr>
        <p:spPr>
          <a:xfrm>
            <a:off x="1295399" y="751584"/>
            <a:ext cx="6945489" cy="2680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圣哉圣哉圣哉 全能大主宰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地上天空海洋 万物同颂主名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圣哉圣哉圣哉 慈悲全能主宰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  <a:p>
            <a:r>
              <a:rPr lang="zh-CN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赞美三一神 父子与圣灵</a:t>
            </a:r>
            <a:r>
              <a:rPr 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6742" y="6356351"/>
            <a:ext cx="3086100" cy="365125"/>
          </a:xfrm>
        </p:spPr>
        <p:txBody>
          <a:bodyPr/>
          <a:lstStyle/>
          <a:p>
            <a:r>
              <a:rPr lang="en-US" sz="1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 </a:t>
            </a:r>
            <a:r>
              <a:rPr lang="en-US" sz="1800" dirty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800" dirty="0" smtClean="0">
                <a:ln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/3</a:t>
            </a:r>
            <a:endParaRPr lang="en-US" sz="1800" dirty="0">
              <a:ln>
                <a:solidFill>
                  <a:schemeClr val="tx2">
                    <a:lumMod val="50000"/>
                  </a:schemeClr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36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196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Times New Roman</vt:lpstr>
      <vt:lpstr>Office Theme</vt:lpstr>
      <vt:lpstr>圣哉圣哉圣哉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Li</dc:creator>
  <cp:lastModifiedBy>Eva</cp:lastModifiedBy>
  <cp:revision>36</cp:revision>
  <dcterms:created xsi:type="dcterms:W3CDTF">2018-09-19T14:54:09Z</dcterms:created>
  <dcterms:modified xsi:type="dcterms:W3CDTF">2018-09-20T13:40:38Z</dcterms:modified>
</cp:coreProperties>
</file>