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  <p:sldMasterId id="2147483753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2D5C904-7859-4D1B-BAE2-C264EC7E62C4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B07272-01B2-457E-9BB9-4882C80476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535F03-804C-4B6F-BA72-097117456DB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1F4AE6-92DE-4117-B8DB-BB8E498E2D3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EE736F-D2BD-4283-90AC-9F5F4D90FEA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1FBD74-CFF2-4587-96F8-B57B6018248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0798CB-2445-439E-9A1E-8A617D2B5DB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16165B-CB1B-4151-8CBD-CF18E36DA3E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7517E71-B648-4197-8DD8-F1B8001ED13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86"/>
              <a:ext cx="4299" cy="3371"/>
              <a:chOff x="0" y="2"/>
              <a:chExt cx="5533" cy="4339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2"/>
                <a:ext cx="5470" cy="4339"/>
                <a:chOff x="0" y="2"/>
                <a:chExt cx="5470" cy="4339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8"/>
                  <a:ext cx="2919" cy="2149"/>
                  <a:chOff x="1265" y="816"/>
                  <a:chExt cx="2919" cy="2149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6"/>
                    <a:ext cx="2919" cy="214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9pPr>
                  </a:lstStyle>
                  <a:p>
                    <a:pPr>
                      <a:defRPr/>
                    </a:pPr>
                    <a:endParaRPr lang="en-US" altLang="en-US" smtClean="0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2"/>
                    <a:ext cx="578" cy="40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9pPr>
                  </a:lstStyle>
                  <a:p>
                    <a:pPr>
                      <a:defRPr/>
                    </a:pPr>
                    <a:endParaRPr lang="en-US" altLang="en-US" smtClean="0"/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2"/>
                  <a:ext cx="5470" cy="4339"/>
                  <a:chOff x="0" y="2"/>
                  <a:chExt cx="5470" cy="4339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4"/>
                    <a:ext cx="1259" cy="2324"/>
                    <a:chOff x="3470" y="1532"/>
                    <a:chExt cx="1259" cy="2324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4" y="2238"/>
                      <a:ext cx="1725" cy="313"/>
                    </a:xfrm>
                    <a:custGeom>
                      <a:avLst/>
                      <a:gdLst>
                        <a:gd name="T0" fmla="*/ 0 w 2736"/>
                        <a:gd name="T1" fmla="*/ 194 h 504"/>
                        <a:gd name="T2" fmla="*/ 344 w 2736"/>
                        <a:gd name="T3" fmla="*/ 65 h 504"/>
                        <a:gd name="T4" fmla="*/ 706 w 2736"/>
                        <a:gd name="T5" fmla="*/ 9 h 504"/>
                        <a:gd name="T6" fmla="*/ 1088 w 2736"/>
                        <a:gd name="T7" fmla="*/ 9 h 504"/>
                        <a:gd name="T8" fmla="*/ 1081 w 2736"/>
                        <a:gd name="T9" fmla="*/ 40 h 504"/>
                        <a:gd name="T10" fmla="*/ 701 w 2736"/>
                        <a:gd name="T11" fmla="*/ 40 h 504"/>
                        <a:gd name="T12" fmla="*/ 260 w 2736"/>
                        <a:gd name="T13" fmla="*/ 112 h 504"/>
                        <a:gd name="T14" fmla="*/ 0 w 2736"/>
                        <a:gd name="T15" fmla="*/ 19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2" y="3148"/>
                      <a:ext cx="924" cy="490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32 w 1769"/>
                        <a:gd name="T3" fmla="*/ 22 h 791"/>
                        <a:gd name="T4" fmla="*/ 315 w 1769"/>
                        <a:gd name="T5" fmla="*/ 77 h 791"/>
                        <a:gd name="T6" fmla="*/ 439 w 1769"/>
                        <a:gd name="T7" fmla="*/ 166 h 791"/>
                        <a:gd name="T8" fmla="*/ 479 w 1769"/>
                        <a:gd name="T9" fmla="*/ 234 h 791"/>
                        <a:gd name="T10" fmla="*/ 461 w 1769"/>
                        <a:gd name="T11" fmla="*/ 302 h 791"/>
                        <a:gd name="T12" fmla="*/ 434 w 1769"/>
                        <a:gd name="T13" fmla="*/ 243 h 791"/>
                        <a:gd name="T14" fmla="*/ 379 w 1769"/>
                        <a:gd name="T15" fmla="*/ 174 h 791"/>
                        <a:gd name="T16" fmla="*/ 302 w 1769"/>
                        <a:gd name="T17" fmla="*/ 113 h 791"/>
                        <a:gd name="T18" fmla="*/ 158 w 1769"/>
                        <a:gd name="T19" fmla="*/ 58 h 791"/>
                        <a:gd name="T20" fmla="*/ 0 w 1769"/>
                        <a:gd name="T21" fmla="*/ 29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2" cy="1332"/>
                    <a:chOff x="2864" y="2019"/>
                    <a:chExt cx="2462" cy="1332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3" cy="346"/>
                    </a:xfrm>
                    <a:custGeom>
                      <a:avLst/>
                      <a:gdLst>
                        <a:gd name="T0" fmla="*/ 0 w 2736"/>
                        <a:gd name="T1" fmla="*/ 238 h 504"/>
                        <a:gd name="T2" fmla="*/ 380 w 2736"/>
                        <a:gd name="T3" fmla="*/ 79 h 504"/>
                        <a:gd name="T4" fmla="*/ 780 w 2736"/>
                        <a:gd name="T5" fmla="*/ 11 h 504"/>
                        <a:gd name="T6" fmla="*/ 1201 w 2736"/>
                        <a:gd name="T7" fmla="*/ 11 h 504"/>
                        <a:gd name="T8" fmla="*/ 1194 w 2736"/>
                        <a:gd name="T9" fmla="*/ 49 h 504"/>
                        <a:gd name="T10" fmla="*/ 775 w 2736"/>
                        <a:gd name="T11" fmla="*/ 49 h 504"/>
                        <a:gd name="T12" fmla="*/ 287 w 2736"/>
                        <a:gd name="T13" fmla="*/ 137 h 504"/>
                        <a:gd name="T14" fmla="*/ 0 w 2736"/>
                        <a:gd name="T15" fmla="*/ 23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6"/>
                      <a:ext cx="974" cy="544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147 w 1769"/>
                        <a:gd name="T3" fmla="*/ 27 h 791"/>
                        <a:gd name="T4" fmla="*/ 351 w 1769"/>
                        <a:gd name="T5" fmla="*/ 95 h 791"/>
                        <a:gd name="T6" fmla="*/ 488 w 1769"/>
                        <a:gd name="T7" fmla="*/ 204 h 791"/>
                        <a:gd name="T8" fmla="*/ 532 w 1769"/>
                        <a:gd name="T9" fmla="*/ 288 h 791"/>
                        <a:gd name="T10" fmla="*/ 512 w 1769"/>
                        <a:gd name="T11" fmla="*/ 372 h 791"/>
                        <a:gd name="T12" fmla="*/ 482 w 1769"/>
                        <a:gd name="T13" fmla="*/ 299 h 791"/>
                        <a:gd name="T14" fmla="*/ 421 w 1769"/>
                        <a:gd name="T15" fmla="*/ 215 h 791"/>
                        <a:gd name="T16" fmla="*/ 336 w 1769"/>
                        <a:gd name="T17" fmla="*/ 140 h 791"/>
                        <a:gd name="T18" fmla="*/ 176 w 1769"/>
                        <a:gd name="T19" fmla="*/ 72 h 791"/>
                        <a:gd name="T20" fmla="*/ 0 w 1769"/>
                        <a:gd name="T21" fmla="*/ 36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3"/>
                    <a:ext cx="2478" cy="1065"/>
                    <a:chOff x="2896" y="1831"/>
                    <a:chExt cx="2478" cy="1065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31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183 h 504"/>
                        <a:gd name="T2" fmla="*/ 348 w 2736"/>
                        <a:gd name="T3" fmla="*/ 61 h 504"/>
                        <a:gd name="T4" fmla="*/ 715 w 2736"/>
                        <a:gd name="T5" fmla="*/ 8 h 504"/>
                        <a:gd name="T6" fmla="*/ 1101 w 2736"/>
                        <a:gd name="T7" fmla="*/ 8 h 504"/>
                        <a:gd name="T8" fmla="*/ 1095 w 2736"/>
                        <a:gd name="T9" fmla="*/ 37 h 504"/>
                        <a:gd name="T10" fmla="*/ 710 w 2736"/>
                        <a:gd name="T11" fmla="*/ 37 h 504"/>
                        <a:gd name="T12" fmla="*/ 263 w 2736"/>
                        <a:gd name="T13" fmla="*/ 106 h 504"/>
                        <a:gd name="T14" fmla="*/ 0 w 2736"/>
                        <a:gd name="T15" fmla="*/ 18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35 w 1769"/>
                        <a:gd name="T3" fmla="*/ 20 h 791"/>
                        <a:gd name="T4" fmla="*/ 321 w 1769"/>
                        <a:gd name="T5" fmla="*/ 72 h 791"/>
                        <a:gd name="T6" fmla="*/ 447 w 1769"/>
                        <a:gd name="T7" fmla="*/ 156 h 791"/>
                        <a:gd name="T8" fmla="*/ 487 w 1769"/>
                        <a:gd name="T9" fmla="*/ 220 h 791"/>
                        <a:gd name="T10" fmla="*/ 469 w 1769"/>
                        <a:gd name="T11" fmla="*/ 285 h 791"/>
                        <a:gd name="T12" fmla="*/ 441 w 1769"/>
                        <a:gd name="T13" fmla="*/ 229 h 791"/>
                        <a:gd name="T14" fmla="*/ 386 w 1769"/>
                        <a:gd name="T15" fmla="*/ 164 h 791"/>
                        <a:gd name="T16" fmla="*/ 308 w 1769"/>
                        <a:gd name="T17" fmla="*/ 107 h 791"/>
                        <a:gd name="T18" fmla="*/ 161 w 1769"/>
                        <a:gd name="T19" fmla="*/ 55 h 791"/>
                        <a:gd name="T20" fmla="*/ 0 w 1769"/>
                        <a:gd name="T21" fmla="*/ 28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223 h 504"/>
                        <a:gd name="T2" fmla="*/ 325 w 2736"/>
                        <a:gd name="T3" fmla="*/ 74 h 504"/>
                        <a:gd name="T4" fmla="*/ 667 w 2736"/>
                        <a:gd name="T5" fmla="*/ 11 h 504"/>
                        <a:gd name="T6" fmla="*/ 1028 w 2736"/>
                        <a:gd name="T7" fmla="*/ 11 h 504"/>
                        <a:gd name="T8" fmla="*/ 1022 w 2736"/>
                        <a:gd name="T9" fmla="*/ 45 h 504"/>
                        <a:gd name="T10" fmla="*/ 663 w 2736"/>
                        <a:gd name="T11" fmla="*/ 45 h 504"/>
                        <a:gd name="T12" fmla="*/ 246 w 2736"/>
                        <a:gd name="T13" fmla="*/ 129 h 504"/>
                        <a:gd name="T14" fmla="*/ 0 w 2736"/>
                        <a:gd name="T15" fmla="*/ 22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26 w 1769"/>
                        <a:gd name="T3" fmla="*/ 25 h 791"/>
                        <a:gd name="T4" fmla="*/ 300 w 1769"/>
                        <a:gd name="T5" fmla="*/ 88 h 791"/>
                        <a:gd name="T6" fmla="*/ 418 w 1769"/>
                        <a:gd name="T7" fmla="*/ 191 h 791"/>
                        <a:gd name="T8" fmla="*/ 455 w 1769"/>
                        <a:gd name="T9" fmla="*/ 269 h 791"/>
                        <a:gd name="T10" fmla="*/ 438 w 1769"/>
                        <a:gd name="T11" fmla="*/ 348 h 791"/>
                        <a:gd name="T12" fmla="*/ 412 w 1769"/>
                        <a:gd name="T13" fmla="*/ 279 h 791"/>
                        <a:gd name="T14" fmla="*/ 360 w 1769"/>
                        <a:gd name="T15" fmla="*/ 201 h 791"/>
                        <a:gd name="T16" fmla="*/ 288 w 1769"/>
                        <a:gd name="T17" fmla="*/ 131 h 791"/>
                        <a:gd name="T18" fmla="*/ 151 w 1769"/>
                        <a:gd name="T19" fmla="*/ 67 h 791"/>
                        <a:gd name="T20" fmla="*/ 0 w 1769"/>
                        <a:gd name="T21" fmla="*/ 34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1" cy="657"/>
                    <a:chOff x="2958" y="1414"/>
                    <a:chExt cx="2341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4" cy="313"/>
                    </a:xfrm>
                    <a:custGeom>
                      <a:avLst/>
                      <a:gdLst>
                        <a:gd name="T0" fmla="*/ 0 w 2736"/>
                        <a:gd name="T1" fmla="*/ 194 h 504"/>
                        <a:gd name="T2" fmla="*/ 275 w 2736"/>
                        <a:gd name="T3" fmla="*/ 65 h 504"/>
                        <a:gd name="T4" fmla="*/ 565 w 2736"/>
                        <a:gd name="T5" fmla="*/ 9 h 504"/>
                        <a:gd name="T6" fmla="*/ 871 w 2736"/>
                        <a:gd name="T7" fmla="*/ 9 h 504"/>
                        <a:gd name="T8" fmla="*/ 866 w 2736"/>
                        <a:gd name="T9" fmla="*/ 40 h 504"/>
                        <a:gd name="T10" fmla="*/ 562 w 2736"/>
                        <a:gd name="T11" fmla="*/ 40 h 504"/>
                        <a:gd name="T12" fmla="*/ 208 w 2736"/>
                        <a:gd name="T13" fmla="*/ 112 h 504"/>
                        <a:gd name="T14" fmla="*/ 0 w 2736"/>
                        <a:gd name="T15" fmla="*/ 19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30" cy="489"/>
                    </a:xfrm>
                    <a:custGeom>
                      <a:avLst/>
                      <a:gdLst>
                        <a:gd name="T0" fmla="*/ 1 w 1769"/>
                        <a:gd name="T1" fmla="*/ 3 h 791"/>
                        <a:gd name="T2" fmla="*/ 107 w 1769"/>
                        <a:gd name="T3" fmla="*/ 22 h 791"/>
                        <a:gd name="T4" fmla="*/ 255 w 1769"/>
                        <a:gd name="T5" fmla="*/ 77 h 791"/>
                        <a:gd name="T6" fmla="*/ 355 w 1769"/>
                        <a:gd name="T7" fmla="*/ 165 h 791"/>
                        <a:gd name="T8" fmla="*/ 387 w 1769"/>
                        <a:gd name="T9" fmla="*/ 232 h 791"/>
                        <a:gd name="T10" fmla="*/ 372 w 1769"/>
                        <a:gd name="T11" fmla="*/ 301 h 791"/>
                        <a:gd name="T12" fmla="*/ 350 w 1769"/>
                        <a:gd name="T13" fmla="*/ 242 h 791"/>
                        <a:gd name="T14" fmla="*/ 306 w 1769"/>
                        <a:gd name="T15" fmla="*/ 174 h 791"/>
                        <a:gd name="T16" fmla="*/ 244 w 1769"/>
                        <a:gd name="T17" fmla="*/ 113 h 791"/>
                        <a:gd name="T18" fmla="*/ 128 w 1769"/>
                        <a:gd name="T19" fmla="*/ 58 h 791"/>
                        <a:gd name="T20" fmla="*/ 0 w 1769"/>
                        <a:gd name="T21" fmla="*/ 29 h 791"/>
                        <a:gd name="T22" fmla="*/ 1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2"/>
                    <a:chOff x="2983" y="1269"/>
                    <a:chExt cx="2150" cy="342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20"/>
                    </a:xfrm>
                    <a:custGeom>
                      <a:avLst/>
                      <a:gdLst>
                        <a:gd name="T0" fmla="*/ 0 w 2736"/>
                        <a:gd name="T1" fmla="*/ 96 h 504"/>
                        <a:gd name="T2" fmla="*/ 227 w 2736"/>
                        <a:gd name="T3" fmla="*/ 32 h 504"/>
                        <a:gd name="T4" fmla="*/ 467 w 2736"/>
                        <a:gd name="T5" fmla="*/ 4 h 504"/>
                        <a:gd name="T6" fmla="*/ 720 w 2736"/>
                        <a:gd name="T7" fmla="*/ 4 h 504"/>
                        <a:gd name="T8" fmla="*/ 716 w 2736"/>
                        <a:gd name="T9" fmla="*/ 20 h 504"/>
                        <a:gd name="T10" fmla="*/ 464 w 2736"/>
                        <a:gd name="T11" fmla="*/ 20 h 504"/>
                        <a:gd name="T12" fmla="*/ 172 w 2736"/>
                        <a:gd name="T13" fmla="*/ 55 h 504"/>
                        <a:gd name="T14" fmla="*/ 0 w 2736"/>
                        <a:gd name="T15" fmla="*/ 9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70"/>
                      <a:ext cx="754" cy="341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88 w 1769"/>
                        <a:gd name="T3" fmla="*/ 10 h 791"/>
                        <a:gd name="T4" fmla="*/ 210 w 1769"/>
                        <a:gd name="T5" fmla="*/ 37 h 791"/>
                        <a:gd name="T6" fmla="*/ 293 w 1769"/>
                        <a:gd name="T7" fmla="*/ 80 h 791"/>
                        <a:gd name="T8" fmla="*/ 319 w 1769"/>
                        <a:gd name="T9" fmla="*/ 113 h 791"/>
                        <a:gd name="T10" fmla="*/ 307 w 1769"/>
                        <a:gd name="T11" fmla="*/ 146 h 791"/>
                        <a:gd name="T12" fmla="*/ 289 w 1769"/>
                        <a:gd name="T13" fmla="*/ 117 h 791"/>
                        <a:gd name="T14" fmla="*/ 252 w 1769"/>
                        <a:gd name="T15" fmla="*/ 84 h 791"/>
                        <a:gd name="T16" fmla="*/ 202 w 1769"/>
                        <a:gd name="T17" fmla="*/ 55 h 791"/>
                        <a:gd name="T18" fmla="*/ 106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1"/>
                    <a:ext cx="1879" cy="424"/>
                    <a:chOff x="2938" y="919"/>
                    <a:chExt cx="1879" cy="424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8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75 w 2736"/>
                        <a:gd name="T3" fmla="*/ 31 h 504"/>
                        <a:gd name="T4" fmla="*/ 361 w 2736"/>
                        <a:gd name="T5" fmla="*/ 4 h 504"/>
                        <a:gd name="T6" fmla="*/ 556 w 2736"/>
                        <a:gd name="T7" fmla="*/ 4 h 504"/>
                        <a:gd name="T8" fmla="*/ 553 w 2736"/>
                        <a:gd name="T9" fmla="*/ 19 h 504"/>
                        <a:gd name="T10" fmla="*/ 358 w 2736"/>
                        <a:gd name="T11" fmla="*/ 19 h 504"/>
                        <a:gd name="T12" fmla="*/ 133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9"/>
                      <a:ext cx="662" cy="336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68 w 1769"/>
                        <a:gd name="T3" fmla="*/ 10 h 791"/>
                        <a:gd name="T4" fmla="*/ 162 w 1769"/>
                        <a:gd name="T5" fmla="*/ 36 h 791"/>
                        <a:gd name="T6" fmla="*/ 226 w 1769"/>
                        <a:gd name="T7" fmla="*/ 78 h 791"/>
                        <a:gd name="T8" fmla="*/ 246 w 1769"/>
                        <a:gd name="T9" fmla="*/ 110 h 791"/>
                        <a:gd name="T10" fmla="*/ 237 w 1769"/>
                        <a:gd name="T11" fmla="*/ 142 h 791"/>
                        <a:gd name="T12" fmla="*/ 223 w 1769"/>
                        <a:gd name="T13" fmla="*/ 114 h 791"/>
                        <a:gd name="T14" fmla="*/ 195 w 1769"/>
                        <a:gd name="T15" fmla="*/ 82 h 791"/>
                        <a:gd name="T16" fmla="*/ 155 w 1769"/>
                        <a:gd name="T17" fmla="*/ 54 h 791"/>
                        <a:gd name="T18" fmla="*/ 81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8"/>
                      <a:ext cx="1724" cy="313"/>
                    </a:xfrm>
                    <a:custGeom>
                      <a:avLst/>
                      <a:gdLst>
                        <a:gd name="T0" fmla="*/ 0 w 2736"/>
                        <a:gd name="T1" fmla="*/ 194 h 504"/>
                        <a:gd name="T2" fmla="*/ 343 w 2736"/>
                        <a:gd name="T3" fmla="*/ 65 h 504"/>
                        <a:gd name="T4" fmla="*/ 705 w 2736"/>
                        <a:gd name="T5" fmla="*/ 9 h 504"/>
                        <a:gd name="T6" fmla="*/ 1086 w 2736"/>
                        <a:gd name="T7" fmla="*/ 9 h 504"/>
                        <a:gd name="T8" fmla="*/ 1080 w 2736"/>
                        <a:gd name="T9" fmla="*/ 40 h 504"/>
                        <a:gd name="T10" fmla="*/ 701 w 2736"/>
                        <a:gd name="T11" fmla="*/ 40 h 504"/>
                        <a:gd name="T12" fmla="*/ 260 w 2736"/>
                        <a:gd name="T13" fmla="*/ 112 h 504"/>
                        <a:gd name="T14" fmla="*/ 0 w 2736"/>
                        <a:gd name="T15" fmla="*/ 19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1"/>
                      <a:ext cx="925" cy="490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33 w 1769"/>
                        <a:gd name="T3" fmla="*/ 22 h 791"/>
                        <a:gd name="T4" fmla="*/ 316 w 1769"/>
                        <a:gd name="T5" fmla="*/ 77 h 791"/>
                        <a:gd name="T6" fmla="*/ 440 w 1769"/>
                        <a:gd name="T7" fmla="*/ 166 h 791"/>
                        <a:gd name="T8" fmla="*/ 480 w 1769"/>
                        <a:gd name="T9" fmla="*/ 234 h 791"/>
                        <a:gd name="T10" fmla="*/ 462 w 1769"/>
                        <a:gd name="T11" fmla="*/ 302 h 791"/>
                        <a:gd name="T12" fmla="*/ 435 w 1769"/>
                        <a:gd name="T13" fmla="*/ 243 h 791"/>
                        <a:gd name="T14" fmla="*/ 380 w 1769"/>
                        <a:gd name="T15" fmla="*/ 174 h 791"/>
                        <a:gd name="T16" fmla="*/ 303 w 1769"/>
                        <a:gd name="T17" fmla="*/ 113 h 791"/>
                        <a:gd name="T18" fmla="*/ 159 w 1769"/>
                        <a:gd name="T19" fmla="*/ 58 h 791"/>
                        <a:gd name="T20" fmla="*/ 0 w 1769"/>
                        <a:gd name="T21" fmla="*/ 29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4"/>
                    <a:chOff x="-5" y="2196"/>
                    <a:chExt cx="2461" cy="1334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8"/>
                    </a:xfrm>
                    <a:custGeom>
                      <a:avLst/>
                      <a:gdLst>
                        <a:gd name="T0" fmla="*/ 0 w 2736"/>
                        <a:gd name="T1" fmla="*/ 240 h 504"/>
                        <a:gd name="T2" fmla="*/ 379 w 2736"/>
                        <a:gd name="T3" fmla="*/ 80 h 504"/>
                        <a:gd name="T4" fmla="*/ 779 w 2736"/>
                        <a:gd name="T5" fmla="*/ 12 h 504"/>
                        <a:gd name="T6" fmla="*/ 1200 w 2736"/>
                        <a:gd name="T7" fmla="*/ 12 h 504"/>
                        <a:gd name="T8" fmla="*/ 1193 w 2736"/>
                        <a:gd name="T9" fmla="*/ 49 h 504"/>
                        <a:gd name="T10" fmla="*/ 774 w 2736"/>
                        <a:gd name="T11" fmla="*/ 49 h 504"/>
                        <a:gd name="T12" fmla="*/ 287 w 2736"/>
                        <a:gd name="T13" fmla="*/ 139 h 504"/>
                        <a:gd name="T14" fmla="*/ 0 w 2736"/>
                        <a:gd name="T15" fmla="*/ 24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6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147 w 1769"/>
                        <a:gd name="T3" fmla="*/ 27 h 791"/>
                        <a:gd name="T4" fmla="*/ 350 w 1769"/>
                        <a:gd name="T5" fmla="*/ 95 h 791"/>
                        <a:gd name="T6" fmla="*/ 487 w 1769"/>
                        <a:gd name="T7" fmla="*/ 206 h 791"/>
                        <a:gd name="T8" fmla="*/ 531 w 1769"/>
                        <a:gd name="T9" fmla="*/ 290 h 791"/>
                        <a:gd name="T10" fmla="*/ 511 w 1769"/>
                        <a:gd name="T11" fmla="*/ 375 h 791"/>
                        <a:gd name="T12" fmla="*/ 481 w 1769"/>
                        <a:gd name="T13" fmla="*/ 301 h 791"/>
                        <a:gd name="T14" fmla="*/ 420 w 1769"/>
                        <a:gd name="T15" fmla="*/ 216 h 791"/>
                        <a:gd name="T16" fmla="*/ 336 w 1769"/>
                        <a:gd name="T17" fmla="*/ 141 h 791"/>
                        <a:gd name="T18" fmla="*/ 176 w 1769"/>
                        <a:gd name="T19" fmla="*/ 72 h 791"/>
                        <a:gd name="T20" fmla="*/ 0 w 1769"/>
                        <a:gd name="T21" fmla="*/ 36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3"/>
                    <a:chOff x="-52" y="2009"/>
                    <a:chExt cx="2477" cy="1063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8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183 h 504"/>
                        <a:gd name="T2" fmla="*/ 348 w 2736"/>
                        <a:gd name="T3" fmla="*/ 61 h 504"/>
                        <a:gd name="T4" fmla="*/ 715 w 2736"/>
                        <a:gd name="T5" fmla="*/ 8 h 504"/>
                        <a:gd name="T6" fmla="*/ 1101 w 2736"/>
                        <a:gd name="T7" fmla="*/ 8 h 504"/>
                        <a:gd name="T8" fmla="*/ 1095 w 2736"/>
                        <a:gd name="T9" fmla="*/ 37 h 504"/>
                        <a:gd name="T10" fmla="*/ 710 w 2736"/>
                        <a:gd name="T11" fmla="*/ 37 h 504"/>
                        <a:gd name="T12" fmla="*/ 263 w 2736"/>
                        <a:gd name="T13" fmla="*/ 106 h 504"/>
                        <a:gd name="T14" fmla="*/ 0 w 2736"/>
                        <a:gd name="T15" fmla="*/ 18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5"/>
                      <a:ext cx="932" cy="476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35 w 1769"/>
                        <a:gd name="T3" fmla="*/ 20 h 791"/>
                        <a:gd name="T4" fmla="*/ 321 w 1769"/>
                        <a:gd name="T5" fmla="*/ 72 h 791"/>
                        <a:gd name="T6" fmla="*/ 447 w 1769"/>
                        <a:gd name="T7" fmla="*/ 156 h 791"/>
                        <a:gd name="T8" fmla="*/ 487 w 1769"/>
                        <a:gd name="T9" fmla="*/ 220 h 791"/>
                        <a:gd name="T10" fmla="*/ 469 w 1769"/>
                        <a:gd name="T11" fmla="*/ 285 h 791"/>
                        <a:gd name="T12" fmla="*/ 441 w 1769"/>
                        <a:gd name="T13" fmla="*/ 229 h 791"/>
                        <a:gd name="T14" fmla="*/ 386 w 1769"/>
                        <a:gd name="T15" fmla="*/ 164 h 791"/>
                        <a:gd name="T16" fmla="*/ 308 w 1769"/>
                        <a:gd name="T17" fmla="*/ 107 h 791"/>
                        <a:gd name="T18" fmla="*/ 161 w 1769"/>
                        <a:gd name="T19" fmla="*/ 55 h 791"/>
                        <a:gd name="T20" fmla="*/ 0 w 1769"/>
                        <a:gd name="T21" fmla="*/ 28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8"/>
                    <a:chOff x="-74" y="1813"/>
                    <a:chExt cx="2472" cy="928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223 h 504"/>
                        <a:gd name="T2" fmla="*/ 325 w 2736"/>
                        <a:gd name="T3" fmla="*/ 74 h 504"/>
                        <a:gd name="T4" fmla="*/ 667 w 2736"/>
                        <a:gd name="T5" fmla="*/ 11 h 504"/>
                        <a:gd name="T6" fmla="*/ 1028 w 2736"/>
                        <a:gd name="T7" fmla="*/ 11 h 504"/>
                        <a:gd name="T8" fmla="*/ 1022 w 2736"/>
                        <a:gd name="T9" fmla="*/ 45 h 504"/>
                        <a:gd name="T10" fmla="*/ 663 w 2736"/>
                        <a:gd name="T11" fmla="*/ 45 h 504"/>
                        <a:gd name="T12" fmla="*/ 246 w 2736"/>
                        <a:gd name="T13" fmla="*/ 129 h 504"/>
                        <a:gd name="T14" fmla="*/ 0 w 2736"/>
                        <a:gd name="T15" fmla="*/ 22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26 w 1769"/>
                        <a:gd name="T3" fmla="*/ 25 h 791"/>
                        <a:gd name="T4" fmla="*/ 300 w 1769"/>
                        <a:gd name="T5" fmla="*/ 88 h 791"/>
                        <a:gd name="T6" fmla="*/ 418 w 1769"/>
                        <a:gd name="T7" fmla="*/ 191 h 791"/>
                        <a:gd name="T8" fmla="*/ 455 w 1769"/>
                        <a:gd name="T9" fmla="*/ 269 h 791"/>
                        <a:gd name="T10" fmla="*/ 438 w 1769"/>
                        <a:gd name="T11" fmla="*/ 348 h 791"/>
                        <a:gd name="T12" fmla="*/ 412 w 1769"/>
                        <a:gd name="T13" fmla="*/ 279 h 791"/>
                        <a:gd name="T14" fmla="*/ 360 w 1769"/>
                        <a:gd name="T15" fmla="*/ 201 h 791"/>
                        <a:gd name="T16" fmla="*/ 288 w 1769"/>
                        <a:gd name="T17" fmla="*/ 131 h 791"/>
                        <a:gd name="T18" fmla="*/ 151 w 1769"/>
                        <a:gd name="T19" fmla="*/ 67 h 791"/>
                        <a:gd name="T20" fmla="*/ 0 w 1769"/>
                        <a:gd name="T21" fmla="*/ 34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6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97" y="1563"/>
                    <a:ext cx="2339" cy="656"/>
                    <a:chOff x="23" y="1591"/>
                    <a:chExt cx="2339" cy="656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91"/>
                      <a:ext cx="1544" cy="313"/>
                    </a:xfrm>
                    <a:custGeom>
                      <a:avLst/>
                      <a:gdLst>
                        <a:gd name="T0" fmla="*/ 0 w 2736"/>
                        <a:gd name="T1" fmla="*/ 194 h 504"/>
                        <a:gd name="T2" fmla="*/ 275 w 2736"/>
                        <a:gd name="T3" fmla="*/ 65 h 504"/>
                        <a:gd name="T4" fmla="*/ 565 w 2736"/>
                        <a:gd name="T5" fmla="*/ 9 h 504"/>
                        <a:gd name="T6" fmla="*/ 871 w 2736"/>
                        <a:gd name="T7" fmla="*/ 9 h 504"/>
                        <a:gd name="T8" fmla="*/ 866 w 2736"/>
                        <a:gd name="T9" fmla="*/ 40 h 504"/>
                        <a:gd name="T10" fmla="*/ 562 w 2736"/>
                        <a:gd name="T11" fmla="*/ 40 h 504"/>
                        <a:gd name="T12" fmla="*/ 208 w 2736"/>
                        <a:gd name="T13" fmla="*/ 112 h 504"/>
                        <a:gd name="T14" fmla="*/ 0 w 2736"/>
                        <a:gd name="T15" fmla="*/ 19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59"/>
                      <a:ext cx="830" cy="488"/>
                    </a:xfrm>
                    <a:custGeom>
                      <a:avLst/>
                      <a:gdLst>
                        <a:gd name="T0" fmla="*/ 1 w 1769"/>
                        <a:gd name="T1" fmla="*/ 3 h 791"/>
                        <a:gd name="T2" fmla="*/ 107 w 1769"/>
                        <a:gd name="T3" fmla="*/ 22 h 791"/>
                        <a:gd name="T4" fmla="*/ 255 w 1769"/>
                        <a:gd name="T5" fmla="*/ 76 h 791"/>
                        <a:gd name="T6" fmla="*/ 355 w 1769"/>
                        <a:gd name="T7" fmla="*/ 165 h 791"/>
                        <a:gd name="T8" fmla="*/ 387 w 1769"/>
                        <a:gd name="T9" fmla="*/ 232 h 791"/>
                        <a:gd name="T10" fmla="*/ 372 w 1769"/>
                        <a:gd name="T11" fmla="*/ 300 h 791"/>
                        <a:gd name="T12" fmla="*/ 350 w 1769"/>
                        <a:gd name="T13" fmla="*/ 241 h 791"/>
                        <a:gd name="T14" fmla="*/ 306 w 1769"/>
                        <a:gd name="T15" fmla="*/ 173 h 791"/>
                        <a:gd name="T16" fmla="*/ 244 w 1769"/>
                        <a:gd name="T17" fmla="*/ 113 h 791"/>
                        <a:gd name="T18" fmla="*/ 128 w 1769"/>
                        <a:gd name="T19" fmla="*/ 58 h 791"/>
                        <a:gd name="T20" fmla="*/ 0 w 1769"/>
                        <a:gd name="T21" fmla="*/ 29 h 791"/>
                        <a:gd name="T22" fmla="*/ 1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7"/>
                    <a:ext cx="2150" cy="344"/>
                    <a:chOff x="189" y="1445"/>
                    <a:chExt cx="2150" cy="344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5"/>
                      <a:ext cx="1404" cy="220"/>
                    </a:xfrm>
                    <a:custGeom>
                      <a:avLst/>
                      <a:gdLst>
                        <a:gd name="T0" fmla="*/ 0 w 2736"/>
                        <a:gd name="T1" fmla="*/ 96 h 504"/>
                        <a:gd name="T2" fmla="*/ 227 w 2736"/>
                        <a:gd name="T3" fmla="*/ 32 h 504"/>
                        <a:gd name="T4" fmla="*/ 467 w 2736"/>
                        <a:gd name="T5" fmla="*/ 4 h 504"/>
                        <a:gd name="T6" fmla="*/ 720 w 2736"/>
                        <a:gd name="T7" fmla="*/ 4 h 504"/>
                        <a:gd name="T8" fmla="*/ 716 w 2736"/>
                        <a:gd name="T9" fmla="*/ 20 h 504"/>
                        <a:gd name="T10" fmla="*/ 464 w 2736"/>
                        <a:gd name="T11" fmla="*/ 20 h 504"/>
                        <a:gd name="T12" fmla="*/ 172 w 2736"/>
                        <a:gd name="T13" fmla="*/ 55 h 504"/>
                        <a:gd name="T14" fmla="*/ 0 w 2736"/>
                        <a:gd name="T15" fmla="*/ 9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5"/>
                      <a:ext cx="754" cy="345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88 w 1769"/>
                        <a:gd name="T3" fmla="*/ 10 h 791"/>
                        <a:gd name="T4" fmla="*/ 210 w 1769"/>
                        <a:gd name="T5" fmla="*/ 38 h 791"/>
                        <a:gd name="T6" fmla="*/ 293 w 1769"/>
                        <a:gd name="T7" fmla="*/ 82 h 791"/>
                        <a:gd name="T8" fmla="*/ 319 w 1769"/>
                        <a:gd name="T9" fmla="*/ 116 h 791"/>
                        <a:gd name="T10" fmla="*/ 307 w 1769"/>
                        <a:gd name="T11" fmla="*/ 150 h 791"/>
                        <a:gd name="T12" fmla="*/ 289 w 1769"/>
                        <a:gd name="T13" fmla="*/ 120 h 791"/>
                        <a:gd name="T14" fmla="*/ 252 w 1769"/>
                        <a:gd name="T15" fmla="*/ 86 h 791"/>
                        <a:gd name="T16" fmla="*/ 202 w 1769"/>
                        <a:gd name="T17" fmla="*/ 56 h 791"/>
                        <a:gd name="T18" fmla="*/ 106 w 1769"/>
                        <a:gd name="T19" fmla="*/ 29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75 w 2736"/>
                        <a:gd name="T3" fmla="*/ 31 h 504"/>
                        <a:gd name="T4" fmla="*/ 361 w 2736"/>
                        <a:gd name="T5" fmla="*/ 4 h 504"/>
                        <a:gd name="T6" fmla="*/ 556 w 2736"/>
                        <a:gd name="T7" fmla="*/ 4 h 504"/>
                        <a:gd name="T8" fmla="*/ 553 w 2736"/>
                        <a:gd name="T9" fmla="*/ 19 h 504"/>
                        <a:gd name="T10" fmla="*/ 358 w 2736"/>
                        <a:gd name="T11" fmla="*/ 19 h 504"/>
                        <a:gd name="T12" fmla="*/ 133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4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68 w 1769"/>
                        <a:gd name="T3" fmla="*/ 10 h 791"/>
                        <a:gd name="T4" fmla="*/ 162 w 1769"/>
                        <a:gd name="T5" fmla="*/ 37 h 791"/>
                        <a:gd name="T6" fmla="*/ 226 w 1769"/>
                        <a:gd name="T7" fmla="*/ 80 h 791"/>
                        <a:gd name="T8" fmla="*/ 246 w 1769"/>
                        <a:gd name="T9" fmla="*/ 113 h 791"/>
                        <a:gd name="T10" fmla="*/ 237 w 1769"/>
                        <a:gd name="T11" fmla="*/ 145 h 791"/>
                        <a:gd name="T12" fmla="*/ 223 w 1769"/>
                        <a:gd name="T13" fmla="*/ 117 h 791"/>
                        <a:gd name="T14" fmla="*/ 195 w 1769"/>
                        <a:gd name="T15" fmla="*/ 84 h 791"/>
                        <a:gd name="T16" fmla="*/ 155 w 1769"/>
                        <a:gd name="T17" fmla="*/ 55 h 791"/>
                        <a:gd name="T18" fmla="*/ 81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3"/>
                    <a:ext cx="1849" cy="552"/>
                    <a:chOff x="616" y="901"/>
                    <a:chExt cx="1849" cy="552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9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75 w 2736"/>
                        <a:gd name="T3" fmla="*/ 31 h 504"/>
                        <a:gd name="T4" fmla="*/ 361 w 2736"/>
                        <a:gd name="T5" fmla="*/ 4 h 504"/>
                        <a:gd name="T6" fmla="*/ 556 w 2736"/>
                        <a:gd name="T7" fmla="*/ 4 h 504"/>
                        <a:gd name="T8" fmla="*/ 553 w 2736"/>
                        <a:gd name="T9" fmla="*/ 19 h 504"/>
                        <a:gd name="T10" fmla="*/ 358 w 2736"/>
                        <a:gd name="T11" fmla="*/ 19 h 504"/>
                        <a:gd name="T12" fmla="*/ 133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1"/>
                      <a:ext cx="662" cy="336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68 w 1769"/>
                        <a:gd name="T3" fmla="*/ 10 h 791"/>
                        <a:gd name="T4" fmla="*/ 162 w 1769"/>
                        <a:gd name="T5" fmla="*/ 36 h 791"/>
                        <a:gd name="T6" fmla="*/ 226 w 1769"/>
                        <a:gd name="T7" fmla="*/ 78 h 791"/>
                        <a:gd name="T8" fmla="*/ 246 w 1769"/>
                        <a:gd name="T9" fmla="*/ 110 h 791"/>
                        <a:gd name="T10" fmla="*/ 237 w 1769"/>
                        <a:gd name="T11" fmla="*/ 142 h 791"/>
                        <a:gd name="T12" fmla="*/ 223 w 1769"/>
                        <a:gd name="T13" fmla="*/ 114 h 791"/>
                        <a:gd name="T14" fmla="*/ 195 w 1769"/>
                        <a:gd name="T15" fmla="*/ 82 h 791"/>
                        <a:gd name="T16" fmla="*/ 155 w 1769"/>
                        <a:gd name="T17" fmla="*/ 54 h 791"/>
                        <a:gd name="T18" fmla="*/ 81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75 w 2736"/>
                        <a:gd name="T3" fmla="*/ 31 h 504"/>
                        <a:gd name="T4" fmla="*/ 361 w 2736"/>
                        <a:gd name="T5" fmla="*/ 4 h 504"/>
                        <a:gd name="T6" fmla="*/ 556 w 2736"/>
                        <a:gd name="T7" fmla="*/ 4 h 504"/>
                        <a:gd name="T8" fmla="*/ 553 w 2736"/>
                        <a:gd name="T9" fmla="*/ 19 h 504"/>
                        <a:gd name="T10" fmla="*/ 358 w 2736"/>
                        <a:gd name="T11" fmla="*/ 19 h 504"/>
                        <a:gd name="T12" fmla="*/ 133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7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68 w 1769"/>
                        <a:gd name="T3" fmla="*/ 10 h 791"/>
                        <a:gd name="T4" fmla="*/ 162 w 1769"/>
                        <a:gd name="T5" fmla="*/ 36 h 791"/>
                        <a:gd name="T6" fmla="*/ 226 w 1769"/>
                        <a:gd name="T7" fmla="*/ 78 h 791"/>
                        <a:gd name="T8" fmla="*/ 246 w 1769"/>
                        <a:gd name="T9" fmla="*/ 110 h 791"/>
                        <a:gd name="T10" fmla="*/ 237 w 1769"/>
                        <a:gd name="T11" fmla="*/ 143 h 791"/>
                        <a:gd name="T12" fmla="*/ 223 w 1769"/>
                        <a:gd name="T13" fmla="*/ 115 h 791"/>
                        <a:gd name="T14" fmla="*/ 195 w 1769"/>
                        <a:gd name="T15" fmla="*/ 82 h 791"/>
                        <a:gd name="T16" fmla="*/ 155 w 1769"/>
                        <a:gd name="T17" fmla="*/ 54 h 791"/>
                        <a:gd name="T18" fmla="*/ 81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8"/>
                      <a:ext cx="1251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81 w 2736"/>
                        <a:gd name="T3" fmla="*/ 31 h 504"/>
                        <a:gd name="T4" fmla="*/ 371 w 2736"/>
                        <a:gd name="T5" fmla="*/ 4 h 504"/>
                        <a:gd name="T6" fmla="*/ 572 w 2736"/>
                        <a:gd name="T7" fmla="*/ 4 h 504"/>
                        <a:gd name="T8" fmla="*/ 569 w 2736"/>
                        <a:gd name="T9" fmla="*/ 19 h 504"/>
                        <a:gd name="T10" fmla="*/ 369 w 2736"/>
                        <a:gd name="T11" fmla="*/ 19 h 504"/>
                        <a:gd name="T12" fmla="*/ 137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1"/>
                      <a:ext cx="672" cy="339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70 w 1769"/>
                        <a:gd name="T3" fmla="*/ 10 h 791"/>
                        <a:gd name="T4" fmla="*/ 167 w 1769"/>
                        <a:gd name="T5" fmla="*/ 37 h 791"/>
                        <a:gd name="T6" fmla="*/ 232 w 1769"/>
                        <a:gd name="T7" fmla="*/ 79 h 791"/>
                        <a:gd name="T8" fmla="*/ 253 w 1769"/>
                        <a:gd name="T9" fmla="*/ 112 h 791"/>
                        <a:gd name="T10" fmla="*/ 244 w 1769"/>
                        <a:gd name="T11" fmla="*/ 144 h 791"/>
                        <a:gd name="T12" fmla="*/ 229 w 1769"/>
                        <a:gd name="T13" fmla="*/ 116 h 791"/>
                        <a:gd name="T14" fmla="*/ 201 w 1769"/>
                        <a:gd name="T15" fmla="*/ 84 h 791"/>
                        <a:gd name="T16" fmla="*/ 160 w 1769"/>
                        <a:gd name="T17" fmla="*/ 54 h 791"/>
                        <a:gd name="T18" fmla="*/ 84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4"/>
                    <a:ext cx="778" cy="1515"/>
                    <a:chOff x="1633" y="102"/>
                    <a:chExt cx="778" cy="1515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9"/>
                      <a:ext cx="1101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40 w 2736"/>
                        <a:gd name="T3" fmla="*/ 31 h 504"/>
                        <a:gd name="T4" fmla="*/ 288 w 2736"/>
                        <a:gd name="T5" fmla="*/ 4 h 504"/>
                        <a:gd name="T6" fmla="*/ 443 w 2736"/>
                        <a:gd name="T7" fmla="*/ 4 h 504"/>
                        <a:gd name="T8" fmla="*/ 441 w 2736"/>
                        <a:gd name="T9" fmla="*/ 19 h 504"/>
                        <a:gd name="T10" fmla="*/ 286 w 2736"/>
                        <a:gd name="T11" fmla="*/ 19 h 504"/>
                        <a:gd name="T12" fmla="*/ 106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28"/>
                      <a:ext cx="591" cy="338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54 w 1769"/>
                        <a:gd name="T3" fmla="*/ 10 h 791"/>
                        <a:gd name="T4" fmla="*/ 129 w 1769"/>
                        <a:gd name="T5" fmla="*/ 36 h 791"/>
                        <a:gd name="T6" fmla="*/ 180 w 1769"/>
                        <a:gd name="T7" fmla="*/ 79 h 791"/>
                        <a:gd name="T8" fmla="*/ 196 w 1769"/>
                        <a:gd name="T9" fmla="*/ 111 h 791"/>
                        <a:gd name="T10" fmla="*/ 188 w 1769"/>
                        <a:gd name="T11" fmla="*/ 144 h 791"/>
                        <a:gd name="T12" fmla="*/ 177 w 1769"/>
                        <a:gd name="T13" fmla="*/ 115 h 791"/>
                        <a:gd name="T14" fmla="*/ 155 w 1769"/>
                        <a:gd name="T15" fmla="*/ 83 h 791"/>
                        <a:gd name="T16" fmla="*/ 124 w 1769"/>
                        <a:gd name="T17" fmla="*/ 54 h 791"/>
                        <a:gd name="T18" fmla="*/ 65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2"/>
                    <a:ext cx="635" cy="1534"/>
                    <a:chOff x="1935" y="30"/>
                    <a:chExt cx="635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2" y="927"/>
                      <a:ext cx="1061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30 w 2736"/>
                        <a:gd name="T3" fmla="*/ 31 h 504"/>
                        <a:gd name="T4" fmla="*/ 267 w 2736"/>
                        <a:gd name="T5" fmla="*/ 4 h 504"/>
                        <a:gd name="T6" fmla="*/ 411 w 2736"/>
                        <a:gd name="T7" fmla="*/ 4 h 504"/>
                        <a:gd name="T8" fmla="*/ 409 w 2736"/>
                        <a:gd name="T9" fmla="*/ 19 h 504"/>
                        <a:gd name="T10" fmla="*/ 265 w 2736"/>
                        <a:gd name="T11" fmla="*/ 19 h 504"/>
                        <a:gd name="T12" fmla="*/ 98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7"/>
                      <a:ext cx="570" cy="337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50 w 1769"/>
                        <a:gd name="T3" fmla="*/ 10 h 791"/>
                        <a:gd name="T4" fmla="*/ 120 w 1769"/>
                        <a:gd name="T5" fmla="*/ 36 h 791"/>
                        <a:gd name="T6" fmla="*/ 167 w 1769"/>
                        <a:gd name="T7" fmla="*/ 78 h 791"/>
                        <a:gd name="T8" fmla="*/ 182 w 1769"/>
                        <a:gd name="T9" fmla="*/ 110 h 791"/>
                        <a:gd name="T10" fmla="*/ 175 w 1769"/>
                        <a:gd name="T11" fmla="*/ 143 h 791"/>
                        <a:gd name="T12" fmla="*/ 165 w 1769"/>
                        <a:gd name="T13" fmla="*/ 115 h 791"/>
                        <a:gd name="T14" fmla="*/ 144 w 1769"/>
                        <a:gd name="T15" fmla="*/ 82 h 791"/>
                        <a:gd name="T16" fmla="*/ 115 w 1769"/>
                        <a:gd name="T17" fmla="*/ 54 h 791"/>
                        <a:gd name="T18" fmla="*/ 60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3"/>
                    <a:ext cx="1846" cy="567"/>
                    <a:chOff x="2822" y="671"/>
                    <a:chExt cx="1846" cy="567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4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75 w 2736"/>
                        <a:gd name="T3" fmla="*/ 31 h 504"/>
                        <a:gd name="T4" fmla="*/ 361 w 2736"/>
                        <a:gd name="T5" fmla="*/ 4 h 504"/>
                        <a:gd name="T6" fmla="*/ 556 w 2736"/>
                        <a:gd name="T7" fmla="*/ 4 h 504"/>
                        <a:gd name="T8" fmla="*/ 553 w 2736"/>
                        <a:gd name="T9" fmla="*/ 19 h 504"/>
                        <a:gd name="T10" fmla="*/ 358 w 2736"/>
                        <a:gd name="T11" fmla="*/ 19 h 504"/>
                        <a:gd name="T12" fmla="*/ 133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1"/>
                      <a:ext cx="663" cy="34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68 w 1769"/>
                        <a:gd name="T3" fmla="*/ 10 h 791"/>
                        <a:gd name="T4" fmla="*/ 163 w 1769"/>
                        <a:gd name="T5" fmla="*/ 37 h 791"/>
                        <a:gd name="T6" fmla="*/ 226 w 1769"/>
                        <a:gd name="T7" fmla="*/ 80 h 791"/>
                        <a:gd name="T8" fmla="*/ 247 w 1769"/>
                        <a:gd name="T9" fmla="*/ 113 h 791"/>
                        <a:gd name="T10" fmla="*/ 237 w 1769"/>
                        <a:gd name="T11" fmla="*/ 145 h 791"/>
                        <a:gd name="T12" fmla="*/ 223 w 1769"/>
                        <a:gd name="T13" fmla="*/ 117 h 791"/>
                        <a:gd name="T14" fmla="*/ 195 w 1769"/>
                        <a:gd name="T15" fmla="*/ 84 h 791"/>
                        <a:gd name="T16" fmla="*/ 156 w 1769"/>
                        <a:gd name="T17" fmla="*/ 55 h 791"/>
                        <a:gd name="T18" fmla="*/ 82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3" cy="717"/>
                    <a:chOff x="2683" y="445"/>
                    <a:chExt cx="1783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6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75 w 2736"/>
                        <a:gd name="T3" fmla="*/ 31 h 504"/>
                        <a:gd name="T4" fmla="*/ 361 w 2736"/>
                        <a:gd name="T5" fmla="*/ 4 h 504"/>
                        <a:gd name="T6" fmla="*/ 556 w 2736"/>
                        <a:gd name="T7" fmla="*/ 4 h 504"/>
                        <a:gd name="T8" fmla="*/ 553 w 2736"/>
                        <a:gd name="T9" fmla="*/ 19 h 504"/>
                        <a:gd name="T10" fmla="*/ 358 w 2736"/>
                        <a:gd name="T11" fmla="*/ 19 h 504"/>
                        <a:gd name="T12" fmla="*/ 133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4"/>
                      <a:ext cx="663" cy="339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68 w 1769"/>
                        <a:gd name="T3" fmla="*/ 10 h 791"/>
                        <a:gd name="T4" fmla="*/ 163 w 1769"/>
                        <a:gd name="T5" fmla="*/ 37 h 791"/>
                        <a:gd name="T6" fmla="*/ 226 w 1769"/>
                        <a:gd name="T7" fmla="*/ 79 h 791"/>
                        <a:gd name="T8" fmla="*/ 247 w 1769"/>
                        <a:gd name="T9" fmla="*/ 112 h 791"/>
                        <a:gd name="T10" fmla="*/ 237 w 1769"/>
                        <a:gd name="T11" fmla="*/ 144 h 791"/>
                        <a:gd name="T12" fmla="*/ 223 w 1769"/>
                        <a:gd name="T13" fmla="*/ 116 h 791"/>
                        <a:gd name="T14" fmla="*/ 195 w 1769"/>
                        <a:gd name="T15" fmla="*/ 84 h 791"/>
                        <a:gd name="T16" fmla="*/ 156 w 1769"/>
                        <a:gd name="T17" fmla="*/ 54 h 791"/>
                        <a:gd name="T18" fmla="*/ 82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9"/>
                    <a:ext cx="1026" cy="144"/>
                  </a:xfrm>
                  <a:custGeom>
                    <a:avLst/>
                    <a:gdLst>
                      <a:gd name="T0" fmla="*/ 0 w 2736"/>
                      <a:gd name="T1" fmla="*/ 41 h 504"/>
                      <a:gd name="T2" fmla="*/ 122 w 2736"/>
                      <a:gd name="T3" fmla="*/ 14 h 504"/>
                      <a:gd name="T4" fmla="*/ 250 w 2736"/>
                      <a:gd name="T5" fmla="*/ 2 h 504"/>
                      <a:gd name="T6" fmla="*/ 385 w 2736"/>
                      <a:gd name="T7" fmla="*/ 2 h 504"/>
                      <a:gd name="T8" fmla="*/ 383 w 2736"/>
                      <a:gd name="T9" fmla="*/ 8 h 504"/>
                      <a:gd name="T10" fmla="*/ 248 w 2736"/>
                      <a:gd name="T11" fmla="*/ 8 h 504"/>
                      <a:gd name="T12" fmla="*/ 92 w 2736"/>
                      <a:gd name="T13" fmla="*/ 24 h 504"/>
                      <a:gd name="T14" fmla="*/ 0 w 2736"/>
                      <a:gd name="T15" fmla="*/ 4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200" y="196"/>
                    <a:ext cx="551" cy="22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47 w 1769"/>
                      <a:gd name="T3" fmla="*/ 5 h 791"/>
                      <a:gd name="T4" fmla="*/ 112 w 1769"/>
                      <a:gd name="T5" fmla="*/ 17 h 791"/>
                      <a:gd name="T6" fmla="*/ 156 w 1769"/>
                      <a:gd name="T7" fmla="*/ 36 h 791"/>
                      <a:gd name="T8" fmla="*/ 170 w 1769"/>
                      <a:gd name="T9" fmla="*/ 51 h 791"/>
                      <a:gd name="T10" fmla="*/ 164 w 1769"/>
                      <a:gd name="T11" fmla="*/ 66 h 791"/>
                      <a:gd name="T12" fmla="*/ 154 w 1769"/>
                      <a:gd name="T13" fmla="*/ 53 h 791"/>
                      <a:gd name="T14" fmla="*/ 135 w 1769"/>
                      <a:gd name="T15" fmla="*/ 38 h 791"/>
                      <a:gd name="T16" fmla="*/ 107 w 1769"/>
                      <a:gd name="T17" fmla="*/ 25 h 791"/>
                      <a:gd name="T18" fmla="*/ 56 w 1769"/>
                      <a:gd name="T19" fmla="*/ 13 h 791"/>
                      <a:gd name="T20" fmla="*/ 0 w 1769"/>
                      <a:gd name="T21" fmla="*/ 6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38" cy="1520"/>
                    <a:chOff x="2800" y="41"/>
                    <a:chExt cx="638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2" y="938"/>
                      <a:ext cx="1061" cy="184"/>
                    </a:xfrm>
                    <a:custGeom>
                      <a:avLst/>
                      <a:gdLst>
                        <a:gd name="T0" fmla="*/ 0 w 2736"/>
                        <a:gd name="T1" fmla="*/ 67 h 504"/>
                        <a:gd name="T2" fmla="*/ 130 w 2736"/>
                        <a:gd name="T3" fmla="*/ 22 h 504"/>
                        <a:gd name="T4" fmla="*/ 267 w 2736"/>
                        <a:gd name="T5" fmla="*/ 3 h 504"/>
                        <a:gd name="T6" fmla="*/ 411 w 2736"/>
                        <a:gd name="T7" fmla="*/ 3 h 504"/>
                        <a:gd name="T8" fmla="*/ 409 w 2736"/>
                        <a:gd name="T9" fmla="*/ 14 h 504"/>
                        <a:gd name="T10" fmla="*/ 265 w 2736"/>
                        <a:gd name="T11" fmla="*/ 14 h 504"/>
                        <a:gd name="T12" fmla="*/ 98 w 2736"/>
                        <a:gd name="T13" fmla="*/ 39 h 504"/>
                        <a:gd name="T14" fmla="*/ 0 w 2736"/>
                        <a:gd name="T15" fmla="*/ 6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09" y="183"/>
                      <a:ext cx="570" cy="288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50 w 1769"/>
                        <a:gd name="T3" fmla="*/ 7 h 791"/>
                        <a:gd name="T4" fmla="*/ 120 w 1769"/>
                        <a:gd name="T5" fmla="*/ 27 h 791"/>
                        <a:gd name="T6" fmla="*/ 167 w 1769"/>
                        <a:gd name="T7" fmla="*/ 57 h 791"/>
                        <a:gd name="T8" fmla="*/ 182 w 1769"/>
                        <a:gd name="T9" fmla="*/ 81 h 791"/>
                        <a:gd name="T10" fmla="*/ 175 w 1769"/>
                        <a:gd name="T11" fmla="*/ 104 h 791"/>
                        <a:gd name="T12" fmla="*/ 165 w 1769"/>
                        <a:gd name="T13" fmla="*/ 84 h 791"/>
                        <a:gd name="T14" fmla="*/ 144 w 1769"/>
                        <a:gd name="T15" fmla="*/ 60 h 791"/>
                        <a:gd name="T16" fmla="*/ 115 w 1769"/>
                        <a:gd name="T17" fmla="*/ 39 h 791"/>
                        <a:gd name="T18" fmla="*/ 60 w 1769"/>
                        <a:gd name="T19" fmla="*/ 20 h 791"/>
                        <a:gd name="T20" fmla="*/ 0 w 1769"/>
                        <a:gd name="T21" fmla="*/ 10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0" y="133"/>
                    <a:ext cx="1015" cy="1464"/>
                    <a:chOff x="2936" y="161"/>
                    <a:chExt cx="1015" cy="1464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4" y="912"/>
                      <a:ext cx="1156" cy="270"/>
                    </a:xfrm>
                    <a:custGeom>
                      <a:avLst/>
                      <a:gdLst>
                        <a:gd name="T0" fmla="*/ 0 w 2736"/>
                        <a:gd name="T1" fmla="*/ 145 h 504"/>
                        <a:gd name="T2" fmla="*/ 154 w 2736"/>
                        <a:gd name="T3" fmla="*/ 48 h 504"/>
                        <a:gd name="T4" fmla="*/ 317 w 2736"/>
                        <a:gd name="T5" fmla="*/ 7 h 504"/>
                        <a:gd name="T6" fmla="*/ 488 w 2736"/>
                        <a:gd name="T7" fmla="*/ 7 h 504"/>
                        <a:gd name="T8" fmla="*/ 485 w 2736"/>
                        <a:gd name="T9" fmla="*/ 29 h 504"/>
                        <a:gd name="T10" fmla="*/ 315 w 2736"/>
                        <a:gd name="T11" fmla="*/ 29 h 504"/>
                        <a:gd name="T12" fmla="*/ 117 w 2736"/>
                        <a:gd name="T13" fmla="*/ 84 h 504"/>
                        <a:gd name="T14" fmla="*/ 0 w 2736"/>
                        <a:gd name="T15" fmla="*/ 14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9" y="261"/>
                      <a:ext cx="622" cy="422"/>
                    </a:xfrm>
                    <a:custGeom>
                      <a:avLst/>
                      <a:gdLst>
                        <a:gd name="T0" fmla="*/ 1 w 1769"/>
                        <a:gd name="T1" fmla="*/ 2 h 791"/>
                        <a:gd name="T2" fmla="*/ 60 w 1769"/>
                        <a:gd name="T3" fmla="*/ 16 h 791"/>
                        <a:gd name="T4" fmla="*/ 143 w 1769"/>
                        <a:gd name="T5" fmla="*/ 57 h 791"/>
                        <a:gd name="T6" fmla="*/ 199 w 1769"/>
                        <a:gd name="T7" fmla="*/ 123 h 791"/>
                        <a:gd name="T8" fmla="*/ 217 w 1769"/>
                        <a:gd name="T9" fmla="*/ 173 h 791"/>
                        <a:gd name="T10" fmla="*/ 209 w 1769"/>
                        <a:gd name="T11" fmla="*/ 224 h 791"/>
                        <a:gd name="T12" fmla="*/ 197 w 1769"/>
                        <a:gd name="T13" fmla="*/ 180 h 791"/>
                        <a:gd name="T14" fmla="*/ 172 w 1769"/>
                        <a:gd name="T15" fmla="*/ 129 h 791"/>
                        <a:gd name="T16" fmla="*/ 137 w 1769"/>
                        <a:gd name="T17" fmla="*/ 84 h 791"/>
                        <a:gd name="T18" fmla="*/ 72 w 1769"/>
                        <a:gd name="T19" fmla="*/ 43 h 791"/>
                        <a:gd name="T20" fmla="*/ 0 w 1769"/>
                        <a:gd name="T21" fmla="*/ 22 h 791"/>
                        <a:gd name="T22" fmla="*/ 1 w 1769"/>
                        <a:gd name="T23" fmla="*/ 2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4"/>
                    <a:ext cx="241" cy="1448"/>
                    <a:chOff x="2731" y="32"/>
                    <a:chExt cx="241" cy="1448"/>
                  </a:xfrm>
                </p:grpSpPr>
                <p:sp>
                  <p:nvSpPr>
                    <p:cNvPr id="85" name="Freeform 222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61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15 h 504"/>
                        <a:gd name="T2" fmla="*/ 105 w 2736"/>
                        <a:gd name="T3" fmla="*/ 5 h 504"/>
                        <a:gd name="T4" fmla="*/ 216 w 2736"/>
                        <a:gd name="T5" fmla="*/ 1 h 504"/>
                        <a:gd name="T6" fmla="*/ 333 w 2736"/>
                        <a:gd name="T7" fmla="*/ 1 h 504"/>
                        <a:gd name="T8" fmla="*/ 331 w 2736"/>
                        <a:gd name="T9" fmla="*/ 3 h 504"/>
                        <a:gd name="T10" fmla="*/ 214 w 2736"/>
                        <a:gd name="T11" fmla="*/ 3 h 504"/>
                        <a:gd name="T12" fmla="*/ 80 w 2736"/>
                        <a:gd name="T13" fmla="*/ 9 h 504"/>
                        <a:gd name="T14" fmla="*/ 0 w 2736"/>
                        <a:gd name="T15" fmla="*/ 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" name="Freeform 223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1"/>
                      <a:ext cx="512" cy="135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41 w 1769"/>
                        <a:gd name="T3" fmla="*/ 2 h 791"/>
                        <a:gd name="T4" fmla="*/ 97 w 1769"/>
                        <a:gd name="T5" fmla="*/ 6 h 791"/>
                        <a:gd name="T6" fmla="*/ 135 w 1769"/>
                        <a:gd name="T7" fmla="*/ 13 h 791"/>
                        <a:gd name="T8" fmla="*/ 147 w 1769"/>
                        <a:gd name="T9" fmla="*/ 18 h 791"/>
                        <a:gd name="T10" fmla="*/ 142 w 1769"/>
                        <a:gd name="T11" fmla="*/ 23 h 791"/>
                        <a:gd name="T12" fmla="*/ 133 w 1769"/>
                        <a:gd name="T13" fmla="*/ 18 h 791"/>
                        <a:gd name="T14" fmla="*/ 116 w 1769"/>
                        <a:gd name="T15" fmla="*/ 13 h 791"/>
                        <a:gd name="T16" fmla="*/ 93 w 1769"/>
                        <a:gd name="T17" fmla="*/ 9 h 791"/>
                        <a:gd name="T18" fmla="*/ 49 w 1769"/>
                        <a:gd name="T19" fmla="*/ 4 h 791"/>
                        <a:gd name="T20" fmla="*/ 0 w 1769"/>
                        <a:gd name="T21" fmla="*/ 2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0"/>
                    <a:ext cx="1083" cy="2450"/>
                    <a:chOff x="943" y="1768"/>
                    <a:chExt cx="1083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8" y="2475"/>
                      <a:ext cx="1726" cy="311"/>
                    </a:xfrm>
                    <a:custGeom>
                      <a:avLst/>
                      <a:gdLst>
                        <a:gd name="T0" fmla="*/ 0 w 2736"/>
                        <a:gd name="T1" fmla="*/ 192 h 504"/>
                        <a:gd name="T2" fmla="*/ 344 w 2736"/>
                        <a:gd name="T3" fmla="*/ 64 h 504"/>
                        <a:gd name="T4" fmla="*/ 707 w 2736"/>
                        <a:gd name="T5" fmla="*/ 9 h 504"/>
                        <a:gd name="T6" fmla="*/ 1089 w 2736"/>
                        <a:gd name="T7" fmla="*/ 9 h 504"/>
                        <a:gd name="T8" fmla="*/ 1083 w 2736"/>
                        <a:gd name="T9" fmla="*/ 39 h 504"/>
                        <a:gd name="T10" fmla="*/ 702 w 2736"/>
                        <a:gd name="T11" fmla="*/ 39 h 504"/>
                        <a:gd name="T12" fmla="*/ 261 w 2736"/>
                        <a:gd name="T13" fmla="*/ 111 h 504"/>
                        <a:gd name="T14" fmla="*/ 0 w 2736"/>
                        <a:gd name="T15" fmla="*/ 1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6" y="3511"/>
                      <a:ext cx="924" cy="490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32 w 1769"/>
                        <a:gd name="T3" fmla="*/ 22 h 791"/>
                        <a:gd name="T4" fmla="*/ 315 w 1769"/>
                        <a:gd name="T5" fmla="*/ 77 h 791"/>
                        <a:gd name="T6" fmla="*/ 439 w 1769"/>
                        <a:gd name="T7" fmla="*/ 166 h 791"/>
                        <a:gd name="T8" fmla="*/ 479 w 1769"/>
                        <a:gd name="T9" fmla="*/ 234 h 791"/>
                        <a:gd name="T10" fmla="*/ 461 w 1769"/>
                        <a:gd name="T11" fmla="*/ 302 h 791"/>
                        <a:gd name="T12" fmla="*/ 434 w 1769"/>
                        <a:gd name="T13" fmla="*/ 243 h 791"/>
                        <a:gd name="T14" fmla="*/ 379 w 1769"/>
                        <a:gd name="T15" fmla="*/ 174 h 791"/>
                        <a:gd name="T16" fmla="*/ 302 w 1769"/>
                        <a:gd name="T17" fmla="*/ 113 h 791"/>
                        <a:gd name="T18" fmla="*/ 158 w 1769"/>
                        <a:gd name="T19" fmla="*/ 58 h 791"/>
                        <a:gd name="T20" fmla="*/ 0 w 1769"/>
                        <a:gd name="T21" fmla="*/ 29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5" cy="2372"/>
                    <a:chOff x="1455" y="1936"/>
                    <a:chExt cx="765" cy="2372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9"/>
                      <a:ext cx="1595" cy="310"/>
                    </a:xfrm>
                    <a:custGeom>
                      <a:avLst/>
                      <a:gdLst>
                        <a:gd name="T0" fmla="*/ 0 w 2736"/>
                        <a:gd name="T1" fmla="*/ 191 h 504"/>
                        <a:gd name="T2" fmla="*/ 294 w 2736"/>
                        <a:gd name="T3" fmla="*/ 63 h 504"/>
                        <a:gd name="T4" fmla="*/ 603 w 2736"/>
                        <a:gd name="T5" fmla="*/ 9 h 504"/>
                        <a:gd name="T6" fmla="*/ 930 w 2736"/>
                        <a:gd name="T7" fmla="*/ 9 h 504"/>
                        <a:gd name="T8" fmla="*/ 925 w 2736"/>
                        <a:gd name="T9" fmla="*/ 39 h 504"/>
                        <a:gd name="T10" fmla="*/ 599 w 2736"/>
                        <a:gd name="T11" fmla="*/ 39 h 504"/>
                        <a:gd name="T12" fmla="*/ 222 w 2736"/>
                        <a:gd name="T13" fmla="*/ 111 h 504"/>
                        <a:gd name="T14" fmla="*/ 0 w 2736"/>
                        <a:gd name="T15" fmla="*/ 19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89"/>
                    </a:xfrm>
                    <a:custGeom>
                      <a:avLst/>
                      <a:gdLst>
                        <a:gd name="T0" fmla="*/ 1 w 1769"/>
                        <a:gd name="T1" fmla="*/ 3 h 791"/>
                        <a:gd name="T2" fmla="*/ 114 w 1769"/>
                        <a:gd name="T3" fmla="*/ 22 h 791"/>
                        <a:gd name="T4" fmla="*/ 271 w 1769"/>
                        <a:gd name="T5" fmla="*/ 77 h 791"/>
                        <a:gd name="T6" fmla="*/ 377 w 1769"/>
                        <a:gd name="T7" fmla="*/ 165 h 791"/>
                        <a:gd name="T8" fmla="*/ 411 w 1769"/>
                        <a:gd name="T9" fmla="*/ 232 h 791"/>
                        <a:gd name="T10" fmla="*/ 395 w 1769"/>
                        <a:gd name="T11" fmla="*/ 301 h 791"/>
                        <a:gd name="T12" fmla="*/ 372 w 1769"/>
                        <a:gd name="T13" fmla="*/ 242 h 791"/>
                        <a:gd name="T14" fmla="*/ 325 w 1769"/>
                        <a:gd name="T15" fmla="*/ 174 h 791"/>
                        <a:gd name="T16" fmla="*/ 260 w 1769"/>
                        <a:gd name="T17" fmla="*/ 113 h 791"/>
                        <a:gd name="T18" fmla="*/ 136 w 1769"/>
                        <a:gd name="T19" fmla="*/ 58 h 791"/>
                        <a:gd name="T20" fmla="*/ 0 w 1769"/>
                        <a:gd name="T21" fmla="*/ 29 h 791"/>
                        <a:gd name="T22" fmla="*/ 1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0" y="1960"/>
                    <a:ext cx="460" cy="2329"/>
                    <a:chOff x="1952" y="1988"/>
                    <a:chExt cx="493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37" y="2692"/>
                      <a:ext cx="1713" cy="301"/>
                    </a:xfrm>
                    <a:custGeom>
                      <a:avLst/>
                      <a:gdLst>
                        <a:gd name="T0" fmla="*/ 0 w 2736"/>
                        <a:gd name="T1" fmla="*/ 180 h 504"/>
                        <a:gd name="T2" fmla="*/ 339 w 2736"/>
                        <a:gd name="T3" fmla="*/ 60 h 504"/>
                        <a:gd name="T4" fmla="*/ 696 w 2736"/>
                        <a:gd name="T5" fmla="*/ 8 h 504"/>
                        <a:gd name="T6" fmla="*/ 1073 w 2736"/>
                        <a:gd name="T7" fmla="*/ 8 h 504"/>
                        <a:gd name="T8" fmla="*/ 1066 w 2736"/>
                        <a:gd name="T9" fmla="*/ 37 h 504"/>
                        <a:gd name="T10" fmla="*/ 691 w 2736"/>
                        <a:gd name="T11" fmla="*/ 37 h 504"/>
                        <a:gd name="T12" fmla="*/ 256 w 2736"/>
                        <a:gd name="T13" fmla="*/ 104 h 504"/>
                        <a:gd name="T14" fmla="*/ 0 w 2736"/>
                        <a:gd name="T15" fmla="*/ 18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29" y="3896"/>
                      <a:ext cx="918" cy="473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31 w 1769"/>
                        <a:gd name="T3" fmla="*/ 20 h 791"/>
                        <a:gd name="T4" fmla="*/ 311 w 1769"/>
                        <a:gd name="T5" fmla="*/ 72 h 791"/>
                        <a:gd name="T6" fmla="*/ 434 w 1769"/>
                        <a:gd name="T7" fmla="*/ 154 h 791"/>
                        <a:gd name="T8" fmla="*/ 473 w 1769"/>
                        <a:gd name="T9" fmla="*/ 218 h 791"/>
                        <a:gd name="T10" fmla="*/ 455 w 1769"/>
                        <a:gd name="T11" fmla="*/ 282 h 791"/>
                        <a:gd name="T12" fmla="*/ 428 w 1769"/>
                        <a:gd name="T13" fmla="*/ 226 h 791"/>
                        <a:gd name="T14" fmla="*/ 374 w 1769"/>
                        <a:gd name="T15" fmla="*/ 162 h 791"/>
                        <a:gd name="T16" fmla="*/ 299 w 1769"/>
                        <a:gd name="T17" fmla="*/ 106 h 791"/>
                        <a:gd name="T18" fmla="*/ 157 w 1769"/>
                        <a:gd name="T19" fmla="*/ 54 h 791"/>
                        <a:gd name="T20" fmla="*/ 0 w 1769"/>
                        <a:gd name="T21" fmla="*/ 27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5"/>
                    <a:chOff x="3334" y="1717"/>
                    <a:chExt cx="1125" cy="2425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1"/>
                    </a:xfrm>
                    <a:custGeom>
                      <a:avLst/>
                      <a:gdLst>
                        <a:gd name="T0" fmla="*/ 0 w 2736"/>
                        <a:gd name="T1" fmla="*/ 192 h 504"/>
                        <a:gd name="T2" fmla="*/ 343 w 2736"/>
                        <a:gd name="T3" fmla="*/ 64 h 504"/>
                        <a:gd name="T4" fmla="*/ 705 w 2736"/>
                        <a:gd name="T5" fmla="*/ 9 h 504"/>
                        <a:gd name="T6" fmla="*/ 1086 w 2736"/>
                        <a:gd name="T7" fmla="*/ 9 h 504"/>
                        <a:gd name="T8" fmla="*/ 1080 w 2736"/>
                        <a:gd name="T9" fmla="*/ 39 h 504"/>
                        <a:gd name="T10" fmla="*/ 701 w 2736"/>
                        <a:gd name="T11" fmla="*/ 39 h 504"/>
                        <a:gd name="T12" fmla="*/ 260 w 2736"/>
                        <a:gd name="T13" fmla="*/ 111 h 504"/>
                        <a:gd name="T14" fmla="*/ 0 w 2736"/>
                        <a:gd name="T15" fmla="*/ 1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5"/>
                      <a:ext cx="924" cy="490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32 w 1769"/>
                        <a:gd name="T3" fmla="*/ 22 h 791"/>
                        <a:gd name="T4" fmla="*/ 315 w 1769"/>
                        <a:gd name="T5" fmla="*/ 77 h 791"/>
                        <a:gd name="T6" fmla="*/ 439 w 1769"/>
                        <a:gd name="T7" fmla="*/ 166 h 791"/>
                        <a:gd name="T8" fmla="*/ 479 w 1769"/>
                        <a:gd name="T9" fmla="*/ 234 h 791"/>
                        <a:gd name="T10" fmla="*/ 461 w 1769"/>
                        <a:gd name="T11" fmla="*/ 302 h 791"/>
                        <a:gd name="T12" fmla="*/ 434 w 1769"/>
                        <a:gd name="T13" fmla="*/ 243 h 791"/>
                        <a:gd name="T14" fmla="*/ 379 w 1769"/>
                        <a:gd name="T15" fmla="*/ 174 h 791"/>
                        <a:gd name="T16" fmla="*/ 302 w 1769"/>
                        <a:gd name="T17" fmla="*/ 113 h 791"/>
                        <a:gd name="T18" fmla="*/ 158 w 1769"/>
                        <a:gd name="T19" fmla="*/ 58 h 791"/>
                        <a:gd name="T20" fmla="*/ 0 w 1769"/>
                        <a:gd name="T21" fmla="*/ 29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4" y="1840"/>
                    <a:ext cx="882" cy="2422"/>
                    <a:chOff x="3180" y="1868"/>
                    <a:chExt cx="882" cy="2422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5" y="2543"/>
                      <a:ext cx="1649" cy="300"/>
                    </a:xfrm>
                    <a:custGeom>
                      <a:avLst/>
                      <a:gdLst>
                        <a:gd name="T0" fmla="*/ 0 w 2736"/>
                        <a:gd name="T1" fmla="*/ 179 h 504"/>
                        <a:gd name="T2" fmla="*/ 314 w 2736"/>
                        <a:gd name="T3" fmla="*/ 60 h 504"/>
                        <a:gd name="T4" fmla="*/ 645 w 2736"/>
                        <a:gd name="T5" fmla="*/ 8 h 504"/>
                        <a:gd name="T6" fmla="*/ 994 w 2736"/>
                        <a:gd name="T7" fmla="*/ 8 h 504"/>
                        <a:gd name="T8" fmla="*/ 988 w 2736"/>
                        <a:gd name="T9" fmla="*/ 36 h 504"/>
                        <a:gd name="T10" fmla="*/ 641 w 2736"/>
                        <a:gd name="T11" fmla="*/ 36 h 504"/>
                        <a:gd name="T12" fmla="*/ 237 w 2736"/>
                        <a:gd name="T13" fmla="*/ 104 h 504"/>
                        <a:gd name="T14" fmla="*/ 0 w 2736"/>
                        <a:gd name="T15" fmla="*/ 17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3" cy="467"/>
                    </a:xfrm>
                    <a:custGeom>
                      <a:avLst/>
                      <a:gdLst>
                        <a:gd name="T0" fmla="*/ 1 w 1769"/>
                        <a:gd name="T1" fmla="*/ 3 h 791"/>
                        <a:gd name="T2" fmla="*/ 121 w 1769"/>
                        <a:gd name="T3" fmla="*/ 19 h 791"/>
                        <a:gd name="T4" fmla="*/ 289 w 1769"/>
                        <a:gd name="T5" fmla="*/ 70 h 791"/>
                        <a:gd name="T6" fmla="*/ 401 w 1769"/>
                        <a:gd name="T7" fmla="*/ 151 h 791"/>
                        <a:gd name="T8" fmla="*/ 438 w 1769"/>
                        <a:gd name="T9" fmla="*/ 213 h 791"/>
                        <a:gd name="T10" fmla="*/ 421 w 1769"/>
                        <a:gd name="T11" fmla="*/ 275 h 791"/>
                        <a:gd name="T12" fmla="*/ 396 w 1769"/>
                        <a:gd name="T13" fmla="*/ 220 h 791"/>
                        <a:gd name="T14" fmla="*/ 346 w 1769"/>
                        <a:gd name="T15" fmla="*/ 158 h 791"/>
                        <a:gd name="T16" fmla="*/ 277 w 1769"/>
                        <a:gd name="T17" fmla="*/ 103 h 791"/>
                        <a:gd name="T18" fmla="*/ 145 w 1769"/>
                        <a:gd name="T19" fmla="*/ 53 h 791"/>
                        <a:gd name="T20" fmla="*/ 0 w 1769"/>
                        <a:gd name="T21" fmla="*/ 27 h 791"/>
                        <a:gd name="T22" fmla="*/ 1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6"/>
                    <a:ext cx="622" cy="2385"/>
                    <a:chOff x="3006" y="1984"/>
                    <a:chExt cx="622" cy="2385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60"/>
                      <a:ext cx="1599" cy="246"/>
                    </a:xfrm>
                    <a:custGeom>
                      <a:avLst/>
                      <a:gdLst>
                        <a:gd name="T0" fmla="*/ 0 w 2736"/>
                        <a:gd name="T1" fmla="*/ 120 h 504"/>
                        <a:gd name="T2" fmla="*/ 295 w 2736"/>
                        <a:gd name="T3" fmla="*/ 40 h 504"/>
                        <a:gd name="T4" fmla="*/ 607 w 2736"/>
                        <a:gd name="T5" fmla="*/ 6 h 504"/>
                        <a:gd name="T6" fmla="*/ 935 w 2736"/>
                        <a:gd name="T7" fmla="*/ 6 h 504"/>
                        <a:gd name="T8" fmla="*/ 929 w 2736"/>
                        <a:gd name="T9" fmla="*/ 24 h 504"/>
                        <a:gd name="T10" fmla="*/ 603 w 2736"/>
                        <a:gd name="T11" fmla="*/ 24 h 504"/>
                        <a:gd name="T12" fmla="*/ 223 w 2736"/>
                        <a:gd name="T13" fmla="*/ 70 h 504"/>
                        <a:gd name="T14" fmla="*/ 0 w 2736"/>
                        <a:gd name="T15" fmla="*/ 12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5" y="3747"/>
                      <a:ext cx="859" cy="386"/>
                    </a:xfrm>
                    <a:custGeom>
                      <a:avLst/>
                      <a:gdLst>
                        <a:gd name="T0" fmla="*/ 1 w 1769"/>
                        <a:gd name="T1" fmla="*/ 2 h 791"/>
                        <a:gd name="T2" fmla="*/ 115 w 1769"/>
                        <a:gd name="T3" fmla="*/ 13 h 791"/>
                        <a:gd name="T4" fmla="*/ 273 w 1769"/>
                        <a:gd name="T5" fmla="*/ 48 h 791"/>
                        <a:gd name="T6" fmla="*/ 380 w 1769"/>
                        <a:gd name="T7" fmla="*/ 103 h 791"/>
                        <a:gd name="T8" fmla="*/ 414 w 1769"/>
                        <a:gd name="T9" fmla="*/ 145 h 791"/>
                        <a:gd name="T10" fmla="*/ 398 w 1769"/>
                        <a:gd name="T11" fmla="*/ 187 h 791"/>
                        <a:gd name="T12" fmla="*/ 375 w 1769"/>
                        <a:gd name="T13" fmla="*/ 150 h 791"/>
                        <a:gd name="T14" fmla="*/ 327 w 1769"/>
                        <a:gd name="T15" fmla="*/ 108 h 791"/>
                        <a:gd name="T16" fmla="*/ 262 w 1769"/>
                        <a:gd name="T17" fmla="*/ 70 h 791"/>
                        <a:gd name="T18" fmla="*/ 137 w 1769"/>
                        <a:gd name="T19" fmla="*/ 36 h 791"/>
                        <a:gd name="T20" fmla="*/ 0 w 1769"/>
                        <a:gd name="T21" fmla="*/ 18 h 791"/>
                        <a:gd name="T22" fmla="*/ 1 w 1769"/>
                        <a:gd name="T23" fmla="*/ 2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1"/>
                    <a:ext cx="404" cy="2221"/>
                    <a:chOff x="2819" y="2099"/>
                    <a:chExt cx="404" cy="2221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7" y="2711"/>
                      <a:ext cx="1470" cy="246"/>
                    </a:xfrm>
                    <a:custGeom>
                      <a:avLst/>
                      <a:gdLst>
                        <a:gd name="T0" fmla="*/ 0 w 2736"/>
                        <a:gd name="T1" fmla="*/ 120 h 504"/>
                        <a:gd name="T2" fmla="*/ 249 w 2736"/>
                        <a:gd name="T3" fmla="*/ 40 h 504"/>
                        <a:gd name="T4" fmla="*/ 513 w 2736"/>
                        <a:gd name="T5" fmla="*/ 6 h 504"/>
                        <a:gd name="T6" fmla="*/ 790 w 2736"/>
                        <a:gd name="T7" fmla="*/ 6 h 504"/>
                        <a:gd name="T8" fmla="*/ 785 w 2736"/>
                        <a:gd name="T9" fmla="*/ 24 h 504"/>
                        <a:gd name="T10" fmla="*/ 509 w 2736"/>
                        <a:gd name="T11" fmla="*/ 24 h 504"/>
                        <a:gd name="T12" fmla="*/ 189 w 2736"/>
                        <a:gd name="T13" fmla="*/ 70 h 504"/>
                        <a:gd name="T14" fmla="*/ 0 w 2736"/>
                        <a:gd name="T15" fmla="*/ 12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3"/>
                      <a:ext cx="790" cy="385"/>
                    </a:xfrm>
                    <a:custGeom>
                      <a:avLst/>
                      <a:gdLst>
                        <a:gd name="T0" fmla="*/ 1 w 1769"/>
                        <a:gd name="T1" fmla="*/ 2 h 791"/>
                        <a:gd name="T2" fmla="*/ 97 w 1769"/>
                        <a:gd name="T3" fmla="*/ 13 h 791"/>
                        <a:gd name="T4" fmla="*/ 231 w 1769"/>
                        <a:gd name="T5" fmla="*/ 47 h 791"/>
                        <a:gd name="T6" fmla="*/ 321 w 1769"/>
                        <a:gd name="T7" fmla="*/ 102 h 791"/>
                        <a:gd name="T8" fmla="*/ 350 w 1769"/>
                        <a:gd name="T9" fmla="*/ 144 h 791"/>
                        <a:gd name="T10" fmla="*/ 337 w 1769"/>
                        <a:gd name="T11" fmla="*/ 186 h 791"/>
                        <a:gd name="T12" fmla="*/ 317 w 1769"/>
                        <a:gd name="T13" fmla="*/ 150 h 791"/>
                        <a:gd name="T14" fmla="*/ 277 w 1769"/>
                        <a:gd name="T15" fmla="*/ 108 h 791"/>
                        <a:gd name="T16" fmla="*/ 221 w 1769"/>
                        <a:gd name="T17" fmla="*/ 70 h 791"/>
                        <a:gd name="T18" fmla="*/ 116 w 1769"/>
                        <a:gd name="T19" fmla="*/ 36 h 791"/>
                        <a:gd name="T20" fmla="*/ 0 w 1769"/>
                        <a:gd name="T21" fmla="*/ 18 h 791"/>
                        <a:gd name="T22" fmla="*/ 1 w 1769"/>
                        <a:gd name="T23" fmla="*/ 2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9" cy="2184"/>
                    <a:chOff x="2287" y="2135"/>
                    <a:chExt cx="429" cy="2184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3" y="2759"/>
                      <a:ext cx="1438" cy="188"/>
                    </a:xfrm>
                    <a:custGeom>
                      <a:avLst/>
                      <a:gdLst>
                        <a:gd name="T0" fmla="*/ 0 w 2736"/>
                        <a:gd name="T1" fmla="*/ 70 h 504"/>
                        <a:gd name="T2" fmla="*/ 239 w 2736"/>
                        <a:gd name="T3" fmla="*/ 24 h 504"/>
                        <a:gd name="T4" fmla="*/ 490 w 2736"/>
                        <a:gd name="T5" fmla="*/ 3 h 504"/>
                        <a:gd name="T6" fmla="*/ 756 w 2736"/>
                        <a:gd name="T7" fmla="*/ 3 h 504"/>
                        <a:gd name="T8" fmla="*/ 752 w 2736"/>
                        <a:gd name="T9" fmla="*/ 14 h 504"/>
                        <a:gd name="T10" fmla="*/ 487 w 2736"/>
                        <a:gd name="T11" fmla="*/ 14 h 504"/>
                        <a:gd name="T12" fmla="*/ 181 w 2736"/>
                        <a:gd name="T13" fmla="*/ 41 h 504"/>
                        <a:gd name="T14" fmla="*/ 0 w 2736"/>
                        <a:gd name="T15" fmla="*/ 7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50" y="3785"/>
                      <a:ext cx="771" cy="296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92 w 1769"/>
                        <a:gd name="T3" fmla="*/ 8 h 791"/>
                        <a:gd name="T4" fmla="*/ 220 w 1769"/>
                        <a:gd name="T5" fmla="*/ 28 h 791"/>
                        <a:gd name="T6" fmla="*/ 306 w 1769"/>
                        <a:gd name="T7" fmla="*/ 61 h 791"/>
                        <a:gd name="T8" fmla="*/ 333 w 1769"/>
                        <a:gd name="T9" fmla="*/ 85 h 791"/>
                        <a:gd name="T10" fmla="*/ 321 w 1769"/>
                        <a:gd name="T11" fmla="*/ 110 h 791"/>
                        <a:gd name="T12" fmla="*/ 302 w 1769"/>
                        <a:gd name="T13" fmla="*/ 89 h 791"/>
                        <a:gd name="T14" fmla="*/ 264 w 1769"/>
                        <a:gd name="T15" fmla="*/ 64 h 791"/>
                        <a:gd name="T16" fmla="*/ 211 w 1769"/>
                        <a:gd name="T17" fmla="*/ 42 h 791"/>
                        <a:gd name="T18" fmla="*/ 110 w 1769"/>
                        <a:gd name="T19" fmla="*/ 21 h 791"/>
                        <a:gd name="T20" fmla="*/ 0 w 1769"/>
                        <a:gd name="T21" fmla="*/ 10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7"/>
                <a:chOff x="73" y="313"/>
                <a:chExt cx="5460" cy="3667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7"/>
                  <a:chOff x="73" y="313"/>
                  <a:chExt cx="5460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5"/>
                    <a:ext cx="2568" cy="2048"/>
                  </a:xfrm>
                  <a:custGeom>
                    <a:avLst/>
                    <a:gdLst>
                      <a:gd name="T0" fmla="*/ 13 w 36729"/>
                      <a:gd name="T1" fmla="*/ 9 h 21600"/>
                      <a:gd name="T2" fmla="*/ 0 w 36729"/>
                      <a:gd name="T3" fmla="*/ 10 h 21600"/>
                      <a:gd name="T4" fmla="*/ 6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2"/>
                    <a:ext cx="2017" cy="2379"/>
                  </a:xfrm>
                  <a:custGeom>
                    <a:avLst/>
                    <a:gdLst>
                      <a:gd name="T0" fmla="*/ 0 w 30473"/>
                      <a:gd name="T1" fmla="*/ 2 h 22305"/>
                      <a:gd name="T2" fmla="*/ 9 w 30473"/>
                      <a:gd name="T3" fmla="*/ 27 h 22305"/>
                      <a:gd name="T4" fmla="*/ 3 w 30473"/>
                      <a:gd name="T5" fmla="*/ 26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81"/>
                    <a:ext cx="1426" cy="2380"/>
                  </a:xfrm>
                  <a:custGeom>
                    <a:avLst/>
                    <a:gdLst>
                      <a:gd name="T0" fmla="*/ 0 w 34812"/>
                      <a:gd name="T1" fmla="*/ 5 h 22305"/>
                      <a:gd name="T2" fmla="*/ 2 w 34812"/>
                      <a:gd name="T3" fmla="*/ 27 h 22305"/>
                      <a:gd name="T4" fmla="*/ 1 w 34812"/>
                      <a:gd name="T5" fmla="*/ 26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3"/>
                    <a:ext cx="2541" cy="2380"/>
                  </a:xfrm>
                  <a:custGeom>
                    <a:avLst/>
                    <a:gdLst>
                      <a:gd name="T0" fmla="*/ 0 w 36830"/>
                      <a:gd name="T1" fmla="*/ 8 h 22305"/>
                      <a:gd name="T2" fmla="*/ 12 w 36830"/>
                      <a:gd name="T3" fmla="*/ 27 h 22305"/>
                      <a:gd name="T4" fmla="*/ 5 w 36830"/>
                      <a:gd name="T5" fmla="*/ 26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5"/>
                  </a:xfrm>
                  <a:custGeom>
                    <a:avLst/>
                    <a:gdLst>
                      <a:gd name="T0" fmla="*/ 0 w 31881"/>
                      <a:gd name="T1" fmla="*/ 12 h 21600"/>
                      <a:gd name="T2" fmla="*/ 6 w 31881"/>
                      <a:gd name="T3" fmla="*/ 6 h 21600"/>
                      <a:gd name="T4" fmla="*/ 4 w 31881"/>
                      <a:gd name="T5" fmla="*/ 26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3" cy="2305"/>
                  </a:xfrm>
                  <a:custGeom>
                    <a:avLst/>
                    <a:gdLst>
                      <a:gd name="T0" fmla="*/ 0 w 31146"/>
                      <a:gd name="T1" fmla="*/ 5 h 21600"/>
                      <a:gd name="T2" fmla="*/ 0 w 31146"/>
                      <a:gd name="T3" fmla="*/ 12 h 21600"/>
                      <a:gd name="T4" fmla="*/ 0 w 31146"/>
                      <a:gd name="T5" fmla="*/ 26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7"/>
                    <a:ext cx="418" cy="1524"/>
                  </a:xfrm>
                  <a:custGeom>
                    <a:avLst/>
                    <a:gdLst>
                      <a:gd name="T0" fmla="*/ 0 w 776"/>
                      <a:gd name="T1" fmla="*/ 26 h 2368"/>
                      <a:gd name="T2" fmla="*/ 69 w 776"/>
                      <a:gd name="T3" fmla="*/ 6 h 2368"/>
                      <a:gd name="T4" fmla="*/ 28 w 776"/>
                      <a:gd name="T5" fmla="*/ 66 h 2368"/>
                      <a:gd name="T6" fmla="*/ 97 w 776"/>
                      <a:gd name="T7" fmla="*/ 66 h 2368"/>
                      <a:gd name="T8" fmla="*/ 55 w 776"/>
                      <a:gd name="T9" fmla="*/ 126 h 2368"/>
                      <a:gd name="T10" fmla="*/ 112 w 776"/>
                      <a:gd name="T11" fmla="*/ 146 h 2368"/>
                      <a:gd name="T12" fmla="*/ 83 w 776"/>
                      <a:gd name="T13" fmla="*/ 185 h 2368"/>
                      <a:gd name="T14" fmla="*/ 140 w 776"/>
                      <a:gd name="T15" fmla="*/ 205 h 2368"/>
                      <a:gd name="T16" fmla="*/ 112 w 776"/>
                      <a:gd name="T17" fmla="*/ 245 h 2368"/>
                      <a:gd name="T18" fmla="*/ 153 w 776"/>
                      <a:gd name="T19" fmla="*/ 265 h 2368"/>
                      <a:gd name="T20" fmla="*/ 140 w 776"/>
                      <a:gd name="T21" fmla="*/ 305 h 2368"/>
                      <a:gd name="T22" fmla="*/ 167 w 776"/>
                      <a:gd name="T23" fmla="*/ 344 h 2368"/>
                      <a:gd name="T24" fmla="*/ 167 w 776"/>
                      <a:gd name="T25" fmla="*/ 384 h 2368"/>
                      <a:gd name="T26" fmla="*/ 195 w 776"/>
                      <a:gd name="T27" fmla="*/ 444 h 2368"/>
                      <a:gd name="T28" fmla="*/ 181 w 776"/>
                      <a:gd name="T29" fmla="*/ 504 h 2368"/>
                      <a:gd name="T30" fmla="*/ 209 w 776"/>
                      <a:gd name="T31" fmla="*/ 543 h 2368"/>
                      <a:gd name="T32" fmla="*/ 195 w 776"/>
                      <a:gd name="T33" fmla="*/ 603 h 2368"/>
                      <a:gd name="T34" fmla="*/ 209 w 776"/>
                      <a:gd name="T35" fmla="*/ 663 h 2368"/>
                      <a:gd name="T36" fmla="*/ 195 w 776"/>
                      <a:gd name="T37" fmla="*/ 703 h 2368"/>
                      <a:gd name="T38" fmla="*/ 223 w 776"/>
                      <a:gd name="T39" fmla="*/ 762 h 2368"/>
                      <a:gd name="T40" fmla="*/ 209 w 776"/>
                      <a:gd name="T41" fmla="*/ 822 h 2368"/>
                      <a:gd name="T42" fmla="*/ 223 w 776"/>
                      <a:gd name="T43" fmla="*/ 901 h 2368"/>
                      <a:gd name="T44" fmla="*/ 209 w 776"/>
                      <a:gd name="T45" fmla="*/ 921 h 2368"/>
                      <a:gd name="T46" fmla="*/ 223 w 776"/>
                      <a:gd name="T47" fmla="*/ 981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-1346631">
                  <a:off x="3279" y="1530"/>
                  <a:ext cx="443" cy="837"/>
                </a:xfrm>
                <a:custGeom>
                  <a:avLst/>
                  <a:gdLst>
                    <a:gd name="T0" fmla="*/ 0 w 776"/>
                    <a:gd name="T1" fmla="*/ 8 h 2368"/>
                    <a:gd name="T2" fmla="*/ 78 w 776"/>
                    <a:gd name="T3" fmla="*/ 2 h 2368"/>
                    <a:gd name="T4" fmla="*/ 31 w 776"/>
                    <a:gd name="T5" fmla="*/ 20 h 2368"/>
                    <a:gd name="T6" fmla="*/ 110 w 776"/>
                    <a:gd name="T7" fmla="*/ 20 h 2368"/>
                    <a:gd name="T8" fmla="*/ 63 w 776"/>
                    <a:gd name="T9" fmla="*/ 38 h 2368"/>
                    <a:gd name="T10" fmla="*/ 125 w 776"/>
                    <a:gd name="T11" fmla="*/ 44 h 2368"/>
                    <a:gd name="T12" fmla="*/ 94 w 776"/>
                    <a:gd name="T13" fmla="*/ 56 h 2368"/>
                    <a:gd name="T14" fmla="*/ 156 w 776"/>
                    <a:gd name="T15" fmla="*/ 62 h 2368"/>
                    <a:gd name="T16" fmla="*/ 125 w 776"/>
                    <a:gd name="T17" fmla="*/ 74 h 2368"/>
                    <a:gd name="T18" fmla="*/ 172 w 776"/>
                    <a:gd name="T19" fmla="*/ 80 h 2368"/>
                    <a:gd name="T20" fmla="*/ 156 w 776"/>
                    <a:gd name="T21" fmla="*/ 92 h 2368"/>
                    <a:gd name="T22" fmla="*/ 188 w 776"/>
                    <a:gd name="T23" fmla="*/ 104 h 2368"/>
                    <a:gd name="T24" fmla="*/ 188 w 776"/>
                    <a:gd name="T25" fmla="*/ 116 h 2368"/>
                    <a:gd name="T26" fmla="*/ 219 w 776"/>
                    <a:gd name="T27" fmla="*/ 134 h 2368"/>
                    <a:gd name="T28" fmla="*/ 203 w 776"/>
                    <a:gd name="T29" fmla="*/ 152 h 2368"/>
                    <a:gd name="T30" fmla="*/ 235 w 776"/>
                    <a:gd name="T31" fmla="*/ 164 h 2368"/>
                    <a:gd name="T32" fmla="*/ 219 w 776"/>
                    <a:gd name="T33" fmla="*/ 182 h 2368"/>
                    <a:gd name="T34" fmla="*/ 235 w 776"/>
                    <a:gd name="T35" fmla="*/ 200 h 2368"/>
                    <a:gd name="T36" fmla="*/ 219 w 776"/>
                    <a:gd name="T37" fmla="*/ 212 h 2368"/>
                    <a:gd name="T38" fmla="*/ 250 w 776"/>
                    <a:gd name="T39" fmla="*/ 230 h 2368"/>
                    <a:gd name="T40" fmla="*/ 235 w 776"/>
                    <a:gd name="T41" fmla="*/ 248 h 2368"/>
                    <a:gd name="T42" fmla="*/ 250 w 776"/>
                    <a:gd name="T43" fmla="*/ 272 h 2368"/>
                    <a:gd name="T44" fmla="*/ 235 w 776"/>
                    <a:gd name="T45" fmla="*/ 278 h 2368"/>
                    <a:gd name="T46" fmla="*/ 250 w 776"/>
                    <a:gd name="T47" fmla="*/ 296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56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25 h 2368"/>
                  <a:gd name="T2" fmla="*/ 94 w 776"/>
                  <a:gd name="T3" fmla="*/ 6 h 2368"/>
                  <a:gd name="T4" fmla="*/ 38 w 776"/>
                  <a:gd name="T5" fmla="*/ 62 h 2368"/>
                  <a:gd name="T6" fmla="*/ 131 w 776"/>
                  <a:gd name="T7" fmla="*/ 62 h 2368"/>
                  <a:gd name="T8" fmla="*/ 75 w 776"/>
                  <a:gd name="T9" fmla="*/ 119 h 2368"/>
                  <a:gd name="T10" fmla="*/ 150 w 776"/>
                  <a:gd name="T11" fmla="*/ 137 h 2368"/>
                  <a:gd name="T12" fmla="*/ 113 w 776"/>
                  <a:gd name="T13" fmla="*/ 175 h 2368"/>
                  <a:gd name="T14" fmla="*/ 188 w 776"/>
                  <a:gd name="T15" fmla="*/ 194 h 2368"/>
                  <a:gd name="T16" fmla="*/ 150 w 776"/>
                  <a:gd name="T17" fmla="*/ 231 h 2368"/>
                  <a:gd name="T18" fmla="*/ 206 w 776"/>
                  <a:gd name="T19" fmla="*/ 250 h 2368"/>
                  <a:gd name="T20" fmla="*/ 188 w 776"/>
                  <a:gd name="T21" fmla="*/ 287 h 2368"/>
                  <a:gd name="T22" fmla="*/ 225 w 776"/>
                  <a:gd name="T23" fmla="*/ 325 h 2368"/>
                  <a:gd name="T24" fmla="*/ 225 w 776"/>
                  <a:gd name="T25" fmla="*/ 362 h 2368"/>
                  <a:gd name="T26" fmla="*/ 263 w 776"/>
                  <a:gd name="T27" fmla="*/ 418 h 2368"/>
                  <a:gd name="T28" fmla="*/ 244 w 776"/>
                  <a:gd name="T29" fmla="*/ 474 h 2368"/>
                  <a:gd name="T30" fmla="*/ 281 w 776"/>
                  <a:gd name="T31" fmla="*/ 512 h 2368"/>
                  <a:gd name="T32" fmla="*/ 263 w 776"/>
                  <a:gd name="T33" fmla="*/ 568 h 2368"/>
                  <a:gd name="T34" fmla="*/ 281 w 776"/>
                  <a:gd name="T35" fmla="*/ 624 h 2368"/>
                  <a:gd name="T36" fmla="*/ 263 w 776"/>
                  <a:gd name="T37" fmla="*/ 661 h 2368"/>
                  <a:gd name="T38" fmla="*/ 300 w 776"/>
                  <a:gd name="T39" fmla="*/ 718 h 2368"/>
                  <a:gd name="T40" fmla="*/ 281 w 776"/>
                  <a:gd name="T41" fmla="*/ 774 h 2368"/>
                  <a:gd name="T42" fmla="*/ 300 w 776"/>
                  <a:gd name="T43" fmla="*/ 849 h 2368"/>
                  <a:gd name="T44" fmla="*/ 281 w 776"/>
                  <a:gd name="T45" fmla="*/ 868 h 2368"/>
                  <a:gd name="T46" fmla="*/ 300 w 776"/>
                  <a:gd name="T47" fmla="*/ 92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T0" fmla="*/ 5 w 21600"/>
                  <a:gd name="T1" fmla="*/ 0 h 21602"/>
                  <a:gd name="T2" fmla="*/ 20 w 21600"/>
                  <a:gd name="T3" fmla="*/ 26 h 21602"/>
                  <a:gd name="T4" fmla="*/ 0 w 21600"/>
                  <a:gd name="T5" fmla="*/ 25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T0" fmla="*/ 0 w 28940"/>
                  <a:gd name="T1" fmla="*/ 2 h 22305"/>
                  <a:gd name="T2" fmla="*/ 2 w 28940"/>
                  <a:gd name="T3" fmla="*/ 27 h 22305"/>
                  <a:gd name="T4" fmla="*/ 1 w 28940"/>
                  <a:gd name="T5" fmla="*/ 2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T0" fmla="*/ 0 w 34455"/>
                  <a:gd name="T1" fmla="*/ 5 h 22305"/>
                  <a:gd name="T2" fmla="*/ 11 w 34455"/>
                  <a:gd name="T3" fmla="*/ 27 h 22305"/>
                  <a:gd name="T4" fmla="*/ 4 w 34455"/>
                  <a:gd name="T5" fmla="*/ 2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T0" fmla="*/ 0 w 34812"/>
                  <a:gd name="T1" fmla="*/ 5 h 22305"/>
                  <a:gd name="T2" fmla="*/ 0 w 34812"/>
                  <a:gd name="T3" fmla="*/ 27 h 22305"/>
                  <a:gd name="T4" fmla="*/ 0 w 34812"/>
                  <a:gd name="T5" fmla="*/ 2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T0" fmla="*/ 0 w 34812"/>
                  <a:gd name="T1" fmla="*/ 5 h 22305"/>
                  <a:gd name="T2" fmla="*/ 1 w 34812"/>
                  <a:gd name="T3" fmla="*/ 27 h 22305"/>
                  <a:gd name="T4" fmla="*/ 0 w 34812"/>
                  <a:gd name="T5" fmla="*/ 2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>
                  <a:gd name="T0" fmla="*/ 0 w 776"/>
                  <a:gd name="T1" fmla="*/ 25 h 2368"/>
                  <a:gd name="T2" fmla="*/ 94 w 776"/>
                  <a:gd name="T3" fmla="*/ 6 h 2368"/>
                  <a:gd name="T4" fmla="*/ 38 w 776"/>
                  <a:gd name="T5" fmla="*/ 62 h 2368"/>
                  <a:gd name="T6" fmla="*/ 131 w 776"/>
                  <a:gd name="T7" fmla="*/ 62 h 2368"/>
                  <a:gd name="T8" fmla="*/ 75 w 776"/>
                  <a:gd name="T9" fmla="*/ 119 h 2368"/>
                  <a:gd name="T10" fmla="*/ 150 w 776"/>
                  <a:gd name="T11" fmla="*/ 137 h 2368"/>
                  <a:gd name="T12" fmla="*/ 113 w 776"/>
                  <a:gd name="T13" fmla="*/ 175 h 2368"/>
                  <a:gd name="T14" fmla="*/ 188 w 776"/>
                  <a:gd name="T15" fmla="*/ 194 h 2368"/>
                  <a:gd name="T16" fmla="*/ 150 w 776"/>
                  <a:gd name="T17" fmla="*/ 231 h 2368"/>
                  <a:gd name="T18" fmla="*/ 206 w 776"/>
                  <a:gd name="T19" fmla="*/ 250 h 2368"/>
                  <a:gd name="T20" fmla="*/ 188 w 776"/>
                  <a:gd name="T21" fmla="*/ 287 h 2368"/>
                  <a:gd name="T22" fmla="*/ 225 w 776"/>
                  <a:gd name="T23" fmla="*/ 325 h 2368"/>
                  <a:gd name="T24" fmla="*/ 225 w 776"/>
                  <a:gd name="T25" fmla="*/ 362 h 2368"/>
                  <a:gd name="T26" fmla="*/ 263 w 776"/>
                  <a:gd name="T27" fmla="*/ 418 h 2368"/>
                  <a:gd name="T28" fmla="*/ 244 w 776"/>
                  <a:gd name="T29" fmla="*/ 474 h 2368"/>
                  <a:gd name="T30" fmla="*/ 281 w 776"/>
                  <a:gd name="T31" fmla="*/ 512 h 2368"/>
                  <a:gd name="T32" fmla="*/ 263 w 776"/>
                  <a:gd name="T33" fmla="*/ 568 h 2368"/>
                  <a:gd name="T34" fmla="*/ 281 w 776"/>
                  <a:gd name="T35" fmla="*/ 624 h 2368"/>
                  <a:gd name="T36" fmla="*/ 263 w 776"/>
                  <a:gd name="T37" fmla="*/ 661 h 2368"/>
                  <a:gd name="T38" fmla="*/ 300 w 776"/>
                  <a:gd name="T39" fmla="*/ 718 h 2368"/>
                  <a:gd name="T40" fmla="*/ 281 w 776"/>
                  <a:gd name="T41" fmla="*/ 774 h 2368"/>
                  <a:gd name="T42" fmla="*/ 300 w 776"/>
                  <a:gd name="T43" fmla="*/ 849 h 2368"/>
                  <a:gd name="T44" fmla="*/ 281 w 776"/>
                  <a:gd name="T45" fmla="*/ 868 h 2368"/>
                  <a:gd name="T46" fmla="*/ 300 w 776"/>
                  <a:gd name="T47" fmla="*/ 92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>
                  <a:gd name="T0" fmla="*/ 0 w 776"/>
                  <a:gd name="T1" fmla="*/ 8 h 2368"/>
                  <a:gd name="T2" fmla="*/ 77 w 776"/>
                  <a:gd name="T3" fmla="*/ 2 h 2368"/>
                  <a:gd name="T4" fmla="*/ 31 w 776"/>
                  <a:gd name="T5" fmla="*/ 20 h 2368"/>
                  <a:gd name="T6" fmla="*/ 109 w 776"/>
                  <a:gd name="T7" fmla="*/ 20 h 2368"/>
                  <a:gd name="T8" fmla="*/ 62 w 776"/>
                  <a:gd name="T9" fmla="*/ 38 h 2368"/>
                  <a:gd name="T10" fmla="*/ 124 w 776"/>
                  <a:gd name="T11" fmla="*/ 44 h 2368"/>
                  <a:gd name="T12" fmla="*/ 93 w 776"/>
                  <a:gd name="T13" fmla="*/ 56 h 2368"/>
                  <a:gd name="T14" fmla="*/ 155 w 776"/>
                  <a:gd name="T15" fmla="*/ 62 h 2368"/>
                  <a:gd name="T16" fmla="*/ 124 w 776"/>
                  <a:gd name="T17" fmla="*/ 74 h 2368"/>
                  <a:gd name="T18" fmla="*/ 170 w 776"/>
                  <a:gd name="T19" fmla="*/ 80 h 2368"/>
                  <a:gd name="T20" fmla="*/ 155 w 776"/>
                  <a:gd name="T21" fmla="*/ 92 h 2368"/>
                  <a:gd name="T22" fmla="*/ 186 w 776"/>
                  <a:gd name="T23" fmla="*/ 104 h 2368"/>
                  <a:gd name="T24" fmla="*/ 186 w 776"/>
                  <a:gd name="T25" fmla="*/ 116 h 2368"/>
                  <a:gd name="T26" fmla="*/ 217 w 776"/>
                  <a:gd name="T27" fmla="*/ 134 h 2368"/>
                  <a:gd name="T28" fmla="*/ 202 w 776"/>
                  <a:gd name="T29" fmla="*/ 152 h 2368"/>
                  <a:gd name="T30" fmla="*/ 232 w 776"/>
                  <a:gd name="T31" fmla="*/ 164 h 2368"/>
                  <a:gd name="T32" fmla="*/ 217 w 776"/>
                  <a:gd name="T33" fmla="*/ 182 h 2368"/>
                  <a:gd name="T34" fmla="*/ 232 w 776"/>
                  <a:gd name="T35" fmla="*/ 200 h 2368"/>
                  <a:gd name="T36" fmla="*/ 217 w 776"/>
                  <a:gd name="T37" fmla="*/ 212 h 2368"/>
                  <a:gd name="T38" fmla="*/ 248 w 776"/>
                  <a:gd name="T39" fmla="*/ 230 h 2368"/>
                  <a:gd name="T40" fmla="*/ 232 w 776"/>
                  <a:gd name="T41" fmla="*/ 248 h 2368"/>
                  <a:gd name="T42" fmla="*/ 248 w 776"/>
                  <a:gd name="T43" fmla="*/ 272 h 2368"/>
                  <a:gd name="T44" fmla="*/ 232 w 776"/>
                  <a:gd name="T45" fmla="*/ 279 h 2368"/>
                  <a:gd name="T46" fmla="*/ 248 w 776"/>
                  <a:gd name="T47" fmla="*/ 29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>
                  <a:gd name="T0" fmla="*/ 0 w 776"/>
                  <a:gd name="T1" fmla="*/ 26 h 2368"/>
                  <a:gd name="T2" fmla="*/ 470 w 776"/>
                  <a:gd name="T3" fmla="*/ 6 h 2368"/>
                  <a:gd name="T4" fmla="*/ 187 w 776"/>
                  <a:gd name="T5" fmla="*/ 66 h 2368"/>
                  <a:gd name="T6" fmla="*/ 657 w 776"/>
                  <a:gd name="T7" fmla="*/ 66 h 2368"/>
                  <a:gd name="T8" fmla="*/ 375 w 776"/>
                  <a:gd name="T9" fmla="*/ 126 h 2368"/>
                  <a:gd name="T10" fmla="*/ 751 w 776"/>
                  <a:gd name="T11" fmla="*/ 146 h 2368"/>
                  <a:gd name="T12" fmla="*/ 563 w 776"/>
                  <a:gd name="T13" fmla="*/ 185 h 2368"/>
                  <a:gd name="T14" fmla="*/ 938 w 776"/>
                  <a:gd name="T15" fmla="*/ 205 h 2368"/>
                  <a:gd name="T16" fmla="*/ 751 w 776"/>
                  <a:gd name="T17" fmla="*/ 245 h 2368"/>
                  <a:gd name="T18" fmla="*/ 1032 w 776"/>
                  <a:gd name="T19" fmla="*/ 265 h 2368"/>
                  <a:gd name="T20" fmla="*/ 938 w 776"/>
                  <a:gd name="T21" fmla="*/ 305 h 2368"/>
                  <a:gd name="T22" fmla="*/ 1126 w 776"/>
                  <a:gd name="T23" fmla="*/ 344 h 2368"/>
                  <a:gd name="T24" fmla="*/ 1126 w 776"/>
                  <a:gd name="T25" fmla="*/ 384 h 2368"/>
                  <a:gd name="T26" fmla="*/ 1314 w 776"/>
                  <a:gd name="T27" fmla="*/ 444 h 2368"/>
                  <a:gd name="T28" fmla="*/ 1219 w 776"/>
                  <a:gd name="T29" fmla="*/ 504 h 2368"/>
                  <a:gd name="T30" fmla="*/ 1408 w 776"/>
                  <a:gd name="T31" fmla="*/ 543 h 2368"/>
                  <a:gd name="T32" fmla="*/ 1314 w 776"/>
                  <a:gd name="T33" fmla="*/ 603 h 2368"/>
                  <a:gd name="T34" fmla="*/ 1408 w 776"/>
                  <a:gd name="T35" fmla="*/ 663 h 2368"/>
                  <a:gd name="T36" fmla="*/ 1314 w 776"/>
                  <a:gd name="T37" fmla="*/ 703 h 2368"/>
                  <a:gd name="T38" fmla="*/ 1502 w 776"/>
                  <a:gd name="T39" fmla="*/ 762 h 2368"/>
                  <a:gd name="T40" fmla="*/ 1408 w 776"/>
                  <a:gd name="T41" fmla="*/ 822 h 2368"/>
                  <a:gd name="T42" fmla="*/ 1502 w 776"/>
                  <a:gd name="T43" fmla="*/ 901 h 2368"/>
                  <a:gd name="T44" fmla="*/ 1408 w 776"/>
                  <a:gd name="T45" fmla="*/ 921 h 2368"/>
                  <a:gd name="T46" fmla="*/ 1502 w 776"/>
                  <a:gd name="T47" fmla="*/ 98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26 h 2368"/>
                  <a:gd name="T2" fmla="*/ 193 w 776"/>
                  <a:gd name="T3" fmla="*/ 6 h 2368"/>
                  <a:gd name="T4" fmla="*/ 77 w 776"/>
                  <a:gd name="T5" fmla="*/ 66 h 2368"/>
                  <a:gd name="T6" fmla="*/ 270 w 776"/>
                  <a:gd name="T7" fmla="*/ 66 h 2368"/>
                  <a:gd name="T8" fmla="*/ 154 w 776"/>
                  <a:gd name="T9" fmla="*/ 126 h 2368"/>
                  <a:gd name="T10" fmla="*/ 309 w 776"/>
                  <a:gd name="T11" fmla="*/ 146 h 2368"/>
                  <a:gd name="T12" fmla="*/ 231 w 776"/>
                  <a:gd name="T13" fmla="*/ 185 h 2368"/>
                  <a:gd name="T14" fmla="*/ 387 w 776"/>
                  <a:gd name="T15" fmla="*/ 205 h 2368"/>
                  <a:gd name="T16" fmla="*/ 309 w 776"/>
                  <a:gd name="T17" fmla="*/ 245 h 2368"/>
                  <a:gd name="T18" fmla="*/ 425 w 776"/>
                  <a:gd name="T19" fmla="*/ 265 h 2368"/>
                  <a:gd name="T20" fmla="*/ 387 w 776"/>
                  <a:gd name="T21" fmla="*/ 305 h 2368"/>
                  <a:gd name="T22" fmla="*/ 464 w 776"/>
                  <a:gd name="T23" fmla="*/ 344 h 2368"/>
                  <a:gd name="T24" fmla="*/ 464 w 776"/>
                  <a:gd name="T25" fmla="*/ 384 h 2368"/>
                  <a:gd name="T26" fmla="*/ 541 w 776"/>
                  <a:gd name="T27" fmla="*/ 444 h 2368"/>
                  <a:gd name="T28" fmla="*/ 502 w 776"/>
                  <a:gd name="T29" fmla="*/ 504 h 2368"/>
                  <a:gd name="T30" fmla="*/ 579 w 776"/>
                  <a:gd name="T31" fmla="*/ 543 h 2368"/>
                  <a:gd name="T32" fmla="*/ 541 w 776"/>
                  <a:gd name="T33" fmla="*/ 603 h 2368"/>
                  <a:gd name="T34" fmla="*/ 579 w 776"/>
                  <a:gd name="T35" fmla="*/ 663 h 2368"/>
                  <a:gd name="T36" fmla="*/ 541 w 776"/>
                  <a:gd name="T37" fmla="*/ 703 h 2368"/>
                  <a:gd name="T38" fmla="*/ 618 w 776"/>
                  <a:gd name="T39" fmla="*/ 762 h 2368"/>
                  <a:gd name="T40" fmla="*/ 579 w 776"/>
                  <a:gd name="T41" fmla="*/ 822 h 2368"/>
                  <a:gd name="T42" fmla="*/ 618 w 776"/>
                  <a:gd name="T43" fmla="*/ 901 h 2368"/>
                  <a:gd name="T44" fmla="*/ 579 w 776"/>
                  <a:gd name="T45" fmla="*/ 921 h 2368"/>
                  <a:gd name="T46" fmla="*/ 618 w 776"/>
                  <a:gd name="T47" fmla="*/ 98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>
                  <a:gd name="T0" fmla="*/ 0 w 776"/>
                  <a:gd name="T1" fmla="*/ 29 h 2368"/>
                  <a:gd name="T2" fmla="*/ 404 w 776"/>
                  <a:gd name="T3" fmla="*/ 7 h 2368"/>
                  <a:gd name="T4" fmla="*/ 162 w 776"/>
                  <a:gd name="T5" fmla="*/ 73 h 2368"/>
                  <a:gd name="T6" fmla="*/ 566 w 776"/>
                  <a:gd name="T7" fmla="*/ 73 h 2368"/>
                  <a:gd name="T8" fmla="*/ 323 w 776"/>
                  <a:gd name="T9" fmla="*/ 139 h 2368"/>
                  <a:gd name="T10" fmla="*/ 646 w 776"/>
                  <a:gd name="T11" fmla="*/ 161 h 2368"/>
                  <a:gd name="T12" fmla="*/ 485 w 776"/>
                  <a:gd name="T13" fmla="*/ 205 h 2368"/>
                  <a:gd name="T14" fmla="*/ 808 w 776"/>
                  <a:gd name="T15" fmla="*/ 226 h 2368"/>
                  <a:gd name="T16" fmla="*/ 646 w 776"/>
                  <a:gd name="T17" fmla="*/ 270 h 2368"/>
                  <a:gd name="T18" fmla="*/ 889 w 776"/>
                  <a:gd name="T19" fmla="*/ 292 h 2368"/>
                  <a:gd name="T20" fmla="*/ 808 w 776"/>
                  <a:gd name="T21" fmla="*/ 336 h 2368"/>
                  <a:gd name="T22" fmla="*/ 969 w 776"/>
                  <a:gd name="T23" fmla="*/ 380 h 2368"/>
                  <a:gd name="T24" fmla="*/ 969 w 776"/>
                  <a:gd name="T25" fmla="*/ 424 h 2368"/>
                  <a:gd name="T26" fmla="*/ 1132 w 776"/>
                  <a:gd name="T27" fmla="*/ 489 h 2368"/>
                  <a:gd name="T28" fmla="*/ 1051 w 776"/>
                  <a:gd name="T29" fmla="*/ 555 h 2368"/>
                  <a:gd name="T30" fmla="*/ 1212 w 776"/>
                  <a:gd name="T31" fmla="*/ 599 h 2368"/>
                  <a:gd name="T32" fmla="*/ 1132 w 776"/>
                  <a:gd name="T33" fmla="*/ 665 h 2368"/>
                  <a:gd name="T34" fmla="*/ 1212 w 776"/>
                  <a:gd name="T35" fmla="*/ 730 h 2368"/>
                  <a:gd name="T36" fmla="*/ 1132 w 776"/>
                  <a:gd name="T37" fmla="*/ 774 h 2368"/>
                  <a:gd name="T38" fmla="*/ 1294 w 776"/>
                  <a:gd name="T39" fmla="*/ 840 h 2368"/>
                  <a:gd name="T40" fmla="*/ 1212 w 776"/>
                  <a:gd name="T41" fmla="*/ 906 h 2368"/>
                  <a:gd name="T42" fmla="*/ 1294 w 776"/>
                  <a:gd name="T43" fmla="*/ 993 h 2368"/>
                  <a:gd name="T44" fmla="*/ 1212 w 776"/>
                  <a:gd name="T45" fmla="*/ 1016 h 2368"/>
                  <a:gd name="T46" fmla="*/ 1294 w 776"/>
                  <a:gd name="T47" fmla="*/ 108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13 h 2368"/>
                  <a:gd name="T2" fmla="*/ 917 w 776"/>
                  <a:gd name="T3" fmla="*/ 3 h 2368"/>
                  <a:gd name="T4" fmla="*/ 368 w 776"/>
                  <a:gd name="T5" fmla="*/ 32 h 2368"/>
                  <a:gd name="T6" fmla="*/ 1285 w 776"/>
                  <a:gd name="T7" fmla="*/ 32 h 2368"/>
                  <a:gd name="T8" fmla="*/ 736 w 776"/>
                  <a:gd name="T9" fmla="*/ 62 h 2368"/>
                  <a:gd name="T10" fmla="*/ 1469 w 776"/>
                  <a:gd name="T11" fmla="*/ 72 h 2368"/>
                  <a:gd name="T12" fmla="*/ 1101 w 776"/>
                  <a:gd name="T13" fmla="*/ 91 h 2368"/>
                  <a:gd name="T14" fmla="*/ 1837 w 776"/>
                  <a:gd name="T15" fmla="*/ 100 h 2368"/>
                  <a:gd name="T16" fmla="*/ 1469 w 776"/>
                  <a:gd name="T17" fmla="*/ 120 h 2368"/>
                  <a:gd name="T18" fmla="*/ 2021 w 776"/>
                  <a:gd name="T19" fmla="*/ 130 h 2368"/>
                  <a:gd name="T20" fmla="*/ 1837 w 776"/>
                  <a:gd name="T21" fmla="*/ 150 h 2368"/>
                  <a:gd name="T22" fmla="*/ 2205 w 776"/>
                  <a:gd name="T23" fmla="*/ 169 h 2368"/>
                  <a:gd name="T24" fmla="*/ 2205 w 776"/>
                  <a:gd name="T25" fmla="*/ 188 h 2368"/>
                  <a:gd name="T26" fmla="*/ 2572 w 776"/>
                  <a:gd name="T27" fmla="*/ 218 h 2368"/>
                  <a:gd name="T28" fmla="*/ 2389 w 776"/>
                  <a:gd name="T29" fmla="*/ 247 h 2368"/>
                  <a:gd name="T30" fmla="*/ 2754 w 776"/>
                  <a:gd name="T31" fmla="*/ 266 h 2368"/>
                  <a:gd name="T32" fmla="*/ 2572 w 776"/>
                  <a:gd name="T33" fmla="*/ 296 h 2368"/>
                  <a:gd name="T34" fmla="*/ 2754 w 776"/>
                  <a:gd name="T35" fmla="*/ 325 h 2368"/>
                  <a:gd name="T36" fmla="*/ 2572 w 776"/>
                  <a:gd name="T37" fmla="*/ 344 h 2368"/>
                  <a:gd name="T38" fmla="*/ 2938 w 776"/>
                  <a:gd name="T39" fmla="*/ 374 h 2368"/>
                  <a:gd name="T40" fmla="*/ 2754 w 776"/>
                  <a:gd name="T41" fmla="*/ 403 h 2368"/>
                  <a:gd name="T42" fmla="*/ 2938 w 776"/>
                  <a:gd name="T43" fmla="*/ 442 h 2368"/>
                  <a:gd name="T44" fmla="*/ 2754 w 776"/>
                  <a:gd name="T45" fmla="*/ 451 h 2368"/>
                  <a:gd name="T46" fmla="*/ 2938 w 776"/>
                  <a:gd name="T47" fmla="*/ 48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>
                  <a:gd name="T0" fmla="*/ 0 w 776"/>
                  <a:gd name="T1" fmla="*/ 24 h 2368"/>
                  <a:gd name="T2" fmla="*/ 175 w 776"/>
                  <a:gd name="T3" fmla="*/ 6 h 2368"/>
                  <a:gd name="T4" fmla="*/ 70 w 776"/>
                  <a:gd name="T5" fmla="*/ 59 h 2368"/>
                  <a:gd name="T6" fmla="*/ 246 w 776"/>
                  <a:gd name="T7" fmla="*/ 59 h 2368"/>
                  <a:gd name="T8" fmla="*/ 140 w 776"/>
                  <a:gd name="T9" fmla="*/ 111 h 2368"/>
                  <a:gd name="T10" fmla="*/ 282 w 776"/>
                  <a:gd name="T11" fmla="*/ 129 h 2368"/>
                  <a:gd name="T12" fmla="*/ 210 w 776"/>
                  <a:gd name="T13" fmla="*/ 164 h 2368"/>
                  <a:gd name="T14" fmla="*/ 352 w 776"/>
                  <a:gd name="T15" fmla="*/ 182 h 2368"/>
                  <a:gd name="T16" fmla="*/ 282 w 776"/>
                  <a:gd name="T17" fmla="*/ 217 h 2368"/>
                  <a:gd name="T18" fmla="*/ 387 w 776"/>
                  <a:gd name="T19" fmla="*/ 235 h 2368"/>
                  <a:gd name="T20" fmla="*/ 352 w 776"/>
                  <a:gd name="T21" fmla="*/ 270 h 2368"/>
                  <a:gd name="T22" fmla="*/ 422 w 776"/>
                  <a:gd name="T23" fmla="*/ 305 h 2368"/>
                  <a:gd name="T24" fmla="*/ 422 w 776"/>
                  <a:gd name="T25" fmla="*/ 340 h 2368"/>
                  <a:gd name="T26" fmla="*/ 492 w 776"/>
                  <a:gd name="T27" fmla="*/ 393 h 2368"/>
                  <a:gd name="T28" fmla="*/ 457 w 776"/>
                  <a:gd name="T29" fmla="*/ 446 h 2368"/>
                  <a:gd name="T30" fmla="*/ 527 w 776"/>
                  <a:gd name="T31" fmla="*/ 481 h 2368"/>
                  <a:gd name="T32" fmla="*/ 492 w 776"/>
                  <a:gd name="T33" fmla="*/ 534 h 2368"/>
                  <a:gd name="T34" fmla="*/ 527 w 776"/>
                  <a:gd name="T35" fmla="*/ 587 h 2368"/>
                  <a:gd name="T36" fmla="*/ 492 w 776"/>
                  <a:gd name="T37" fmla="*/ 622 h 2368"/>
                  <a:gd name="T38" fmla="*/ 562 w 776"/>
                  <a:gd name="T39" fmla="*/ 675 h 2368"/>
                  <a:gd name="T40" fmla="*/ 527 w 776"/>
                  <a:gd name="T41" fmla="*/ 727 h 2368"/>
                  <a:gd name="T42" fmla="*/ 562 w 776"/>
                  <a:gd name="T43" fmla="*/ 798 h 2368"/>
                  <a:gd name="T44" fmla="*/ 527 w 776"/>
                  <a:gd name="T45" fmla="*/ 816 h 2368"/>
                  <a:gd name="T46" fmla="*/ 562 w 776"/>
                  <a:gd name="T47" fmla="*/ 8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>
                  <a:gd name="T0" fmla="*/ 0 w 776"/>
                  <a:gd name="T1" fmla="*/ 8 h 2368"/>
                  <a:gd name="T2" fmla="*/ 77 w 776"/>
                  <a:gd name="T3" fmla="*/ 2 h 2368"/>
                  <a:gd name="T4" fmla="*/ 31 w 776"/>
                  <a:gd name="T5" fmla="*/ 20 h 2368"/>
                  <a:gd name="T6" fmla="*/ 108 w 776"/>
                  <a:gd name="T7" fmla="*/ 20 h 2368"/>
                  <a:gd name="T8" fmla="*/ 62 w 776"/>
                  <a:gd name="T9" fmla="*/ 38 h 2368"/>
                  <a:gd name="T10" fmla="*/ 124 w 776"/>
                  <a:gd name="T11" fmla="*/ 44 h 2368"/>
                  <a:gd name="T12" fmla="*/ 92 w 776"/>
                  <a:gd name="T13" fmla="*/ 56 h 2368"/>
                  <a:gd name="T14" fmla="*/ 154 w 776"/>
                  <a:gd name="T15" fmla="*/ 62 h 2368"/>
                  <a:gd name="T16" fmla="*/ 124 w 776"/>
                  <a:gd name="T17" fmla="*/ 74 h 2368"/>
                  <a:gd name="T18" fmla="*/ 170 w 776"/>
                  <a:gd name="T19" fmla="*/ 80 h 2368"/>
                  <a:gd name="T20" fmla="*/ 154 w 776"/>
                  <a:gd name="T21" fmla="*/ 92 h 2368"/>
                  <a:gd name="T22" fmla="*/ 185 w 776"/>
                  <a:gd name="T23" fmla="*/ 104 h 2368"/>
                  <a:gd name="T24" fmla="*/ 185 w 776"/>
                  <a:gd name="T25" fmla="*/ 116 h 2368"/>
                  <a:gd name="T26" fmla="*/ 216 w 776"/>
                  <a:gd name="T27" fmla="*/ 134 h 2368"/>
                  <a:gd name="T28" fmla="*/ 201 w 776"/>
                  <a:gd name="T29" fmla="*/ 152 h 2368"/>
                  <a:gd name="T30" fmla="*/ 231 w 776"/>
                  <a:gd name="T31" fmla="*/ 164 h 2368"/>
                  <a:gd name="T32" fmla="*/ 216 w 776"/>
                  <a:gd name="T33" fmla="*/ 182 h 2368"/>
                  <a:gd name="T34" fmla="*/ 231 w 776"/>
                  <a:gd name="T35" fmla="*/ 200 h 2368"/>
                  <a:gd name="T36" fmla="*/ 216 w 776"/>
                  <a:gd name="T37" fmla="*/ 212 h 2368"/>
                  <a:gd name="T38" fmla="*/ 247 w 776"/>
                  <a:gd name="T39" fmla="*/ 230 h 2368"/>
                  <a:gd name="T40" fmla="*/ 231 w 776"/>
                  <a:gd name="T41" fmla="*/ 248 h 2368"/>
                  <a:gd name="T42" fmla="*/ 247 w 776"/>
                  <a:gd name="T43" fmla="*/ 272 h 2368"/>
                  <a:gd name="T44" fmla="*/ 231 w 776"/>
                  <a:gd name="T45" fmla="*/ 278 h 2368"/>
                  <a:gd name="T46" fmla="*/ 247 w 776"/>
                  <a:gd name="T47" fmla="*/ 296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9287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9288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46D05-D73B-45CD-9E89-100C82196B0F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1A7C5-3081-4DD5-923C-6C01E837CD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63B06-EFD8-4A39-BAC5-AD8C1F2EFB31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957B8-F34B-4A00-9228-AEBD78ED7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6971C-27D6-4D8F-A861-E035375DF6A0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F7E26-2EE0-42AE-8F37-5C8A089E4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74"/>
              <a:ext cx="4299" cy="3375"/>
              <a:chOff x="0" y="6"/>
              <a:chExt cx="5533" cy="4331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6"/>
                <a:ext cx="5470" cy="4331"/>
                <a:chOff x="0" y="6"/>
                <a:chExt cx="5470" cy="4331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8"/>
                  <a:ext cx="2919" cy="2151"/>
                  <a:chOff x="1265" y="816"/>
                  <a:chExt cx="2919" cy="2151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6"/>
                    <a:ext cx="2919" cy="215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9pPr>
                  </a:lstStyle>
                  <a:p>
                    <a:pPr>
                      <a:defRPr/>
                    </a:pPr>
                    <a:endParaRPr lang="en-US" alt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3"/>
                    <a:ext cx="578" cy="40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9pPr>
                  </a:lstStyle>
                  <a:p>
                    <a:pPr>
                      <a:defRPr/>
                    </a:pPr>
                    <a:endParaRPr lang="en-US" alt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6"/>
                  <a:ext cx="5470" cy="4331"/>
                  <a:chOff x="0" y="6"/>
                  <a:chExt cx="5470" cy="4331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8"/>
                    <a:ext cx="1261" cy="2316"/>
                    <a:chOff x="3470" y="1536"/>
                    <a:chExt cx="1261" cy="2316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6" y="2240"/>
                      <a:ext cx="1722" cy="313"/>
                    </a:xfrm>
                    <a:custGeom>
                      <a:avLst/>
                      <a:gdLst>
                        <a:gd name="T0" fmla="*/ 0 w 2736"/>
                        <a:gd name="T1" fmla="*/ 313 h 504"/>
                        <a:gd name="T2" fmla="*/ 544 w 2736"/>
                        <a:gd name="T3" fmla="*/ 104 h 504"/>
                        <a:gd name="T4" fmla="*/ 1118 w 2736"/>
                        <a:gd name="T5" fmla="*/ 15 h 504"/>
                        <a:gd name="T6" fmla="*/ 1722 w 2736"/>
                        <a:gd name="T7" fmla="*/ 15 h 504"/>
                        <a:gd name="T8" fmla="*/ 1712 w 2736"/>
                        <a:gd name="T9" fmla="*/ 64 h 504"/>
                        <a:gd name="T10" fmla="*/ 1110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5" y="3146"/>
                      <a:ext cx="921" cy="489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3 w 1769"/>
                        <a:gd name="T3" fmla="*/ 35 h 791"/>
                        <a:gd name="T4" fmla="*/ 602 w 1769"/>
                        <a:gd name="T5" fmla="*/ 124 h 791"/>
                        <a:gd name="T6" fmla="*/ 839 w 1769"/>
                        <a:gd name="T7" fmla="*/ 267 h 791"/>
                        <a:gd name="T8" fmla="*/ 914 w 1769"/>
                        <a:gd name="T9" fmla="*/ 376 h 791"/>
                        <a:gd name="T10" fmla="*/ 879 w 1769"/>
                        <a:gd name="T11" fmla="*/ 487 h 791"/>
                        <a:gd name="T12" fmla="*/ 827 w 1769"/>
                        <a:gd name="T13" fmla="*/ 391 h 791"/>
                        <a:gd name="T14" fmla="*/ 723 w 1769"/>
                        <a:gd name="T15" fmla="*/ 281 h 791"/>
                        <a:gd name="T16" fmla="*/ 577 w 1769"/>
                        <a:gd name="T17" fmla="*/ 183 h 791"/>
                        <a:gd name="T18" fmla="*/ 302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0"/>
                    <a:ext cx="2462" cy="1329"/>
                    <a:chOff x="2864" y="2018"/>
                    <a:chExt cx="2462" cy="1329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8"/>
                      <a:ext cx="1813" cy="346"/>
                    </a:xfrm>
                    <a:custGeom>
                      <a:avLst/>
                      <a:gdLst>
                        <a:gd name="T0" fmla="*/ 0 w 2736"/>
                        <a:gd name="T1" fmla="*/ 346 h 504"/>
                        <a:gd name="T2" fmla="*/ 573 w 2736"/>
                        <a:gd name="T3" fmla="*/ 115 h 504"/>
                        <a:gd name="T4" fmla="*/ 1177 w 2736"/>
                        <a:gd name="T5" fmla="*/ 16 h 504"/>
                        <a:gd name="T6" fmla="*/ 1813 w 2736"/>
                        <a:gd name="T7" fmla="*/ 16 h 504"/>
                        <a:gd name="T8" fmla="*/ 1802 w 2736"/>
                        <a:gd name="T9" fmla="*/ 71 h 504"/>
                        <a:gd name="T10" fmla="*/ 1169 w 2736"/>
                        <a:gd name="T11" fmla="*/ 71 h 504"/>
                        <a:gd name="T12" fmla="*/ 433 w 2736"/>
                        <a:gd name="T13" fmla="*/ 200 h 504"/>
                        <a:gd name="T14" fmla="*/ 0 w 2736"/>
                        <a:gd name="T15" fmla="*/ 34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2"/>
                      <a:ext cx="974" cy="545"/>
                    </a:xfrm>
                    <a:custGeom>
                      <a:avLst/>
                      <a:gdLst>
                        <a:gd name="T0" fmla="*/ 3 w 1769"/>
                        <a:gd name="T1" fmla="*/ 6 h 791"/>
                        <a:gd name="T2" fmla="*/ 267 w 1769"/>
                        <a:gd name="T3" fmla="*/ 39 h 791"/>
                        <a:gd name="T4" fmla="*/ 637 w 1769"/>
                        <a:gd name="T5" fmla="*/ 138 h 791"/>
                        <a:gd name="T6" fmla="*/ 887 w 1769"/>
                        <a:gd name="T7" fmla="*/ 298 h 791"/>
                        <a:gd name="T8" fmla="*/ 967 w 1769"/>
                        <a:gd name="T9" fmla="*/ 420 h 791"/>
                        <a:gd name="T10" fmla="*/ 930 w 1769"/>
                        <a:gd name="T11" fmla="*/ 542 h 791"/>
                        <a:gd name="T12" fmla="*/ 875 w 1769"/>
                        <a:gd name="T13" fmla="*/ 435 h 791"/>
                        <a:gd name="T14" fmla="*/ 765 w 1769"/>
                        <a:gd name="T15" fmla="*/ 313 h 791"/>
                        <a:gd name="T16" fmla="*/ 611 w 1769"/>
                        <a:gd name="T17" fmla="*/ 204 h 791"/>
                        <a:gd name="T18" fmla="*/ 320 w 1769"/>
                        <a:gd name="T19" fmla="*/ 105 h 791"/>
                        <a:gd name="T20" fmla="*/ 0 w 1769"/>
                        <a:gd name="T21" fmla="*/ 52 h 791"/>
                        <a:gd name="T22" fmla="*/ 3 w 1769"/>
                        <a:gd name="T23" fmla="*/ 6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1"/>
                    <a:ext cx="2478" cy="1065"/>
                    <a:chOff x="2896" y="1829"/>
                    <a:chExt cx="2478" cy="1065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29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304 h 504"/>
                        <a:gd name="T2" fmla="*/ 548 w 2736"/>
                        <a:gd name="T3" fmla="*/ 101 h 504"/>
                        <a:gd name="T4" fmla="*/ 1127 w 2736"/>
                        <a:gd name="T5" fmla="*/ 14 h 504"/>
                        <a:gd name="T6" fmla="*/ 1736 w 2736"/>
                        <a:gd name="T7" fmla="*/ 14 h 504"/>
                        <a:gd name="T8" fmla="*/ 1726 w 2736"/>
                        <a:gd name="T9" fmla="*/ 62 h 504"/>
                        <a:gd name="T10" fmla="*/ 1119 w 2736"/>
                        <a:gd name="T11" fmla="*/ 62 h 504"/>
                        <a:gd name="T12" fmla="*/ 415 w 2736"/>
                        <a:gd name="T13" fmla="*/ 176 h 504"/>
                        <a:gd name="T14" fmla="*/ 0 w 2736"/>
                        <a:gd name="T15" fmla="*/ 3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18"/>
                      <a:ext cx="932" cy="476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6 w 1769"/>
                        <a:gd name="T3" fmla="*/ 34 h 791"/>
                        <a:gd name="T4" fmla="*/ 610 w 1769"/>
                        <a:gd name="T5" fmla="*/ 120 h 791"/>
                        <a:gd name="T6" fmla="*/ 849 w 1769"/>
                        <a:gd name="T7" fmla="*/ 260 h 791"/>
                        <a:gd name="T8" fmla="*/ 925 w 1769"/>
                        <a:gd name="T9" fmla="*/ 366 h 791"/>
                        <a:gd name="T10" fmla="*/ 890 w 1769"/>
                        <a:gd name="T11" fmla="*/ 474 h 791"/>
                        <a:gd name="T12" fmla="*/ 837 w 1769"/>
                        <a:gd name="T13" fmla="*/ 380 h 791"/>
                        <a:gd name="T14" fmla="*/ 732 w 1769"/>
                        <a:gd name="T15" fmla="*/ 273 h 791"/>
                        <a:gd name="T16" fmla="*/ 584 w 1769"/>
                        <a:gd name="T17" fmla="*/ 178 h 791"/>
                        <a:gd name="T18" fmla="*/ 306 w 1769"/>
                        <a:gd name="T19" fmla="*/ 91 h 791"/>
                        <a:gd name="T20" fmla="*/ 0 w 1769"/>
                        <a:gd name="T21" fmla="*/ 46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9"/>
                    <a:ext cx="2472" cy="926"/>
                    <a:chOff x="2924" y="1637"/>
                    <a:chExt cx="2472" cy="926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7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335 h 504"/>
                        <a:gd name="T2" fmla="*/ 530 w 2736"/>
                        <a:gd name="T3" fmla="*/ 112 h 504"/>
                        <a:gd name="T4" fmla="*/ 1089 w 2736"/>
                        <a:gd name="T5" fmla="*/ 16 h 504"/>
                        <a:gd name="T6" fmla="*/ 1677 w 2736"/>
                        <a:gd name="T7" fmla="*/ 16 h 504"/>
                        <a:gd name="T8" fmla="*/ 1667 w 2736"/>
                        <a:gd name="T9" fmla="*/ 68 h 504"/>
                        <a:gd name="T10" fmla="*/ 1081 w 2736"/>
                        <a:gd name="T11" fmla="*/ 68 h 504"/>
                        <a:gd name="T12" fmla="*/ 401 w 2736"/>
                        <a:gd name="T13" fmla="*/ 194 h 504"/>
                        <a:gd name="T14" fmla="*/ 0 w 2736"/>
                        <a:gd name="T15" fmla="*/ 33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8"/>
                      <a:ext cx="901" cy="525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47 w 1769"/>
                        <a:gd name="T3" fmla="*/ 37 h 791"/>
                        <a:gd name="T4" fmla="*/ 589 w 1769"/>
                        <a:gd name="T5" fmla="*/ 133 h 791"/>
                        <a:gd name="T6" fmla="*/ 821 w 1769"/>
                        <a:gd name="T7" fmla="*/ 287 h 791"/>
                        <a:gd name="T8" fmla="*/ 894 w 1769"/>
                        <a:gd name="T9" fmla="*/ 404 h 791"/>
                        <a:gd name="T10" fmla="*/ 860 w 1769"/>
                        <a:gd name="T11" fmla="*/ 522 h 791"/>
                        <a:gd name="T12" fmla="*/ 809 w 1769"/>
                        <a:gd name="T13" fmla="*/ 419 h 791"/>
                        <a:gd name="T14" fmla="*/ 707 w 1769"/>
                        <a:gd name="T15" fmla="*/ 301 h 791"/>
                        <a:gd name="T16" fmla="*/ 565 w 1769"/>
                        <a:gd name="T17" fmla="*/ 196 h 791"/>
                        <a:gd name="T18" fmla="*/ 296 w 1769"/>
                        <a:gd name="T19" fmla="*/ 101 h 791"/>
                        <a:gd name="T20" fmla="*/ 0 w 1769"/>
                        <a:gd name="T21" fmla="*/ 50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1" cy="656"/>
                    <a:chOff x="2958" y="1414"/>
                    <a:chExt cx="2341" cy="656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4" cy="313"/>
                    </a:xfrm>
                    <a:custGeom>
                      <a:avLst/>
                      <a:gdLst>
                        <a:gd name="T0" fmla="*/ 0 w 2736"/>
                        <a:gd name="T1" fmla="*/ 313 h 504"/>
                        <a:gd name="T2" fmla="*/ 488 w 2736"/>
                        <a:gd name="T3" fmla="*/ 104 h 504"/>
                        <a:gd name="T4" fmla="*/ 1002 w 2736"/>
                        <a:gd name="T5" fmla="*/ 15 h 504"/>
                        <a:gd name="T6" fmla="*/ 1544 w 2736"/>
                        <a:gd name="T7" fmla="*/ 15 h 504"/>
                        <a:gd name="T8" fmla="*/ 1535 w 2736"/>
                        <a:gd name="T9" fmla="*/ 64 h 504"/>
                        <a:gd name="T10" fmla="*/ 995 w 2736"/>
                        <a:gd name="T11" fmla="*/ 64 h 504"/>
                        <a:gd name="T12" fmla="*/ 369 w 2736"/>
                        <a:gd name="T13" fmla="*/ 181 h 504"/>
                        <a:gd name="T14" fmla="*/ 0 w 2736"/>
                        <a:gd name="T15" fmla="*/ 31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79"/>
                      <a:ext cx="830" cy="491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28 w 1769"/>
                        <a:gd name="T3" fmla="*/ 35 h 791"/>
                        <a:gd name="T4" fmla="*/ 543 w 1769"/>
                        <a:gd name="T5" fmla="*/ 124 h 791"/>
                        <a:gd name="T6" fmla="*/ 756 w 1769"/>
                        <a:gd name="T7" fmla="*/ 268 h 791"/>
                        <a:gd name="T8" fmla="*/ 824 w 1769"/>
                        <a:gd name="T9" fmla="*/ 378 h 791"/>
                        <a:gd name="T10" fmla="*/ 792 w 1769"/>
                        <a:gd name="T11" fmla="*/ 489 h 791"/>
                        <a:gd name="T12" fmla="*/ 746 w 1769"/>
                        <a:gd name="T13" fmla="*/ 392 h 791"/>
                        <a:gd name="T14" fmla="*/ 652 w 1769"/>
                        <a:gd name="T15" fmla="*/ 282 h 791"/>
                        <a:gd name="T16" fmla="*/ 520 w 1769"/>
                        <a:gd name="T17" fmla="*/ 184 h 791"/>
                        <a:gd name="T18" fmla="*/ 273 w 1769"/>
                        <a:gd name="T19" fmla="*/ 94 h 791"/>
                        <a:gd name="T20" fmla="*/ 0 w 1769"/>
                        <a:gd name="T21" fmla="*/ 47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39"/>
                    <a:ext cx="2150" cy="344"/>
                    <a:chOff x="2983" y="1267"/>
                    <a:chExt cx="2150" cy="344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8"/>
                      <a:ext cx="1404" cy="222"/>
                    </a:xfrm>
                    <a:custGeom>
                      <a:avLst/>
                      <a:gdLst>
                        <a:gd name="T0" fmla="*/ 0 w 2736"/>
                        <a:gd name="T1" fmla="*/ 222 h 504"/>
                        <a:gd name="T2" fmla="*/ 443 w 2736"/>
                        <a:gd name="T3" fmla="*/ 74 h 504"/>
                        <a:gd name="T4" fmla="*/ 911 w 2736"/>
                        <a:gd name="T5" fmla="*/ 11 h 504"/>
                        <a:gd name="T6" fmla="*/ 1404 w 2736"/>
                        <a:gd name="T7" fmla="*/ 11 h 504"/>
                        <a:gd name="T8" fmla="*/ 1396 w 2736"/>
                        <a:gd name="T9" fmla="*/ 45 h 504"/>
                        <a:gd name="T10" fmla="*/ 905 w 2736"/>
                        <a:gd name="T11" fmla="*/ 45 h 504"/>
                        <a:gd name="T12" fmla="*/ 336 w 2736"/>
                        <a:gd name="T13" fmla="*/ 129 h 504"/>
                        <a:gd name="T14" fmla="*/ 0 w 2736"/>
                        <a:gd name="T15" fmla="*/ 22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7"/>
                      <a:ext cx="754" cy="344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207 w 1769"/>
                        <a:gd name="T3" fmla="*/ 24 h 791"/>
                        <a:gd name="T4" fmla="*/ 493 w 1769"/>
                        <a:gd name="T5" fmla="*/ 87 h 791"/>
                        <a:gd name="T6" fmla="*/ 687 w 1769"/>
                        <a:gd name="T7" fmla="*/ 188 h 791"/>
                        <a:gd name="T8" fmla="*/ 748 w 1769"/>
                        <a:gd name="T9" fmla="*/ 265 h 791"/>
                        <a:gd name="T10" fmla="*/ 720 w 1769"/>
                        <a:gd name="T11" fmla="*/ 342 h 791"/>
                        <a:gd name="T12" fmla="*/ 677 w 1769"/>
                        <a:gd name="T13" fmla="*/ 275 h 791"/>
                        <a:gd name="T14" fmla="*/ 592 w 1769"/>
                        <a:gd name="T15" fmla="*/ 197 h 791"/>
                        <a:gd name="T16" fmla="*/ 473 w 1769"/>
                        <a:gd name="T17" fmla="*/ 129 h 791"/>
                        <a:gd name="T18" fmla="*/ 248 w 1769"/>
                        <a:gd name="T19" fmla="*/ 66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0"/>
                    <a:ext cx="1879" cy="428"/>
                    <a:chOff x="2938" y="918"/>
                    <a:chExt cx="1879" cy="428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30"/>
                      <a:ext cx="1233" cy="216"/>
                    </a:xfrm>
                    <a:custGeom>
                      <a:avLst/>
                      <a:gdLst>
                        <a:gd name="T0" fmla="*/ 0 w 2736"/>
                        <a:gd name="T1" fmla="*/ 216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8"/>
                      <a:ext cx="662" cy="339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6 h 791"/>
                        <a:gd name="T6" fmla="*/ 603 w 1769"/>
                        <a:gd name="T7" fmla="*/ 185 h 791"/>
                        <a:gd name="T8" fmla="*/ 657 w 1769"/>
                        <a:gd name="T9" fmla="*/ 261 h 791"/>
                        <a:gd name="T10" fmla="*/ 632 w 1769"/>
                        <a:gd name="T11" fmla="*/ 337 h 791"/>
                        <a:gd name="T12" fmla="*/ 595 w 1769"/>
                        <a:gd name="T13" fmla="*/ 271 h 791"/>
                        <a:gd name="T14" fmla="*/ 520 w 1769"/>
                        <a:gd name="T15" fmla="*/ 195 h 791"/>
                        <a:gd name="T16" fmla="*/ 415 w 1769"/>
                        <a:gd name="T17" fmla="*/ 127 h 791"/>
                        <a:gd name="T18" fmla="*/ 217 w 1769"/>
                        <a:gd name="T19" fmla="*/ 65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0" y="1630"/>
                    <a:ext cx="1256" cy="2319"/>
                    <a:chOff x="636" y="1658"/>
                    <a:chExt cx="1256" cy="2319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5" y="2363"/>
                      <a:ext cx="1722" cy="313"/>
                    </a:xfrm>
                    <a:custGeom>
                      <a:avLst/>
                      <a:gdLst>
                        <a:gd name="T0" fmla="*/ 0 w 2736"/>
                        <a:gd name="T1" fmla="*/ 313 h 504"/>
                        <a:gd name="T2" fmla="*/ 544 w 2736"/>
                        <a:gd name="T3" fmla="*/ 104 h 504"/>
                        <a:gd name="T4" fmla="*/ 1118 w 2736"/>
                        <a:gd name="T5" fmla="*/ 15 h 504"/>
                        <a:gd name="T6" fmla="*/ 1722 w 2736"/>
                        <a:gd name="T7" fmla="*/ 15 h 504"/>
                        <a:gd name="T8" fmla="*/ 1712 w 2736"/>
                        <a:gd name="T9" fmla="*/ 64 h 504"/>
                        <a:gd name="T10" fmla="*/ 1110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8" y="3270"/>
                      <a:ext cx="925" cy="489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4 w 1769"/>
                        <a:gd name="T3" fmla="*/ 35 h 791"/>
                        <a:gd name="T4" fmla="*/ 605 w 1769"/>
                        <a:gd name="T5" fmla="*/ 124 h 791"/>
                        <a:gd name="T6" fmla="*/ 842 w 1769"/>
                        <a:gd name="T7" fmla="*/ 267 h 791"/>
                        <a:gd name="T8" fmla="*/ 918 w 1769"/>
                        <a:gd name="T9" fmla="*/ 376 h 791"/>
                        <a:gd name="T10" fmla="*/ 883 w 1769"/>
                        <a:gd name="T11" fmla="*/ 487 h 791"/>
                        <a:gd name="T12" fmla="*/ 831 w 1769"/>
                        <a:gd name="T13" fmla="*/ 391 h 791"/>
                        <a:gd name="T14" fmla="*/ 726 w 1769"/>
                        <a:gd name="T15" fmla="*/ 281 h 791"/>
                        <a:gd name="T16" fmla="*/ 580 w 1769"/>
                        <a:gd name="T17" fmla="*/ 183 h 791"/>
                        <a:gd name="T18" fmla="*/ 304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6"/>
                    <a:chOff x="-5" y="2196"/>
                    <a:chExt cx="2461" cy="1336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6"/>
                    </a:xfrm>
                    <a:custGeom>
                      <a:avLst/>
                      <a:gdLst>
                        <a:gd name="T0" fmla="*/ 0 w 2736"/>
                        <a:gd name="T1" fmla="*/ 346 h 504"/>
                        <a:gd name="T2" fmla="*/ 572 w 2736"/>
                        <a:gd name="T3" fmla="*/ 115 h 504"/>
                        <a:gd name="T4" fmla="*/ 1176 w 2736"/>
                        <a:gd name="T5" fmla="*/ 16 h 504"/>
                        <a:gd name="T6" fmla="*/ 1812 w 2736"/>
                        <a:gd name="T7" fmla="*/ 16 h 504"/>
                        <a:gd name="T8" fmla="*/ 1801 w 2736"/>
                        <a:gd name="T9" fmla="*/ 71 h 504"/>
                        <a:gd name="T10" fmla="*/ 1168 w 2736"/>
                        <a:gd name="T11" fmla="*/ 71 h 504"/>
                        <a:gd name="T12" fmla="*/ 433 w 2736"/>
                        <a:gd name="T13" fmla="*/ 200 h 504"/>
                        <a:gd name="T14" fmla="*/ 0 w 2736"/>
                        <a:gd name="T15" fmla="*/ 34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8"/>
                    </a:xfrm>
                    <a:custGeom>
                      <a:avLst/>
                      <a:gdLst>
                        <a:gd name="T0" fmla="*/ 3 w 1769"/>
                        <a:gd name="T1" fmla="*/ 6 h 791"/>
                        <a:gd name="T2" fmla="*/ 267 w 1769"/>
                        <a:gd name="T3" fmla="*/ 39 h 791"/>
                        <a:gd name="T4" fmla="*/ 636 w 1769"/>
                        <a:gd name="T5" fmla="*/ 139 h 791"/>
                        <a:gd name="T6" fmla="*/ 886 w 1769"/>
                        <a:gd name="T7" fmla="*/ 299 h 791"/>
                        <a:gd name="T8" fmla="*/ 966 w 1769"/>
                        <a:gd name="T9" fmla="*/ 422 h 791"/>
                        <a:gd name="T10" fmla="*/ 929 w 1769"/>
                        <a:gd name="T11" fmla="*/ 545 h 791"/>
                        <a:gd name="T12" fmla="*/ 874 w 1769"/>
                        <a:gd name="T13" fmla="*/ 438 h 791"/>
                        <a:gd name="T14" fmla="*/ 764 w 1769"/>
                        <a:gd name="T15" fmla="*/ 315 h 791"/>
                        <a:gd name="T16" fmla="*/ 610 w 1769"/>
                        <a:gd name="T17" fmla="*/ 205 h 791"/>
                        <a:gd name="T18" fmla="*/ 320 w 1769"/>
                        <a:gd name="T19" fmla="*/ 105 h 791"/>
                        <a:gd name="T20" fmla="*/ 0 w 1769"/>
                        <a:gd name="T21" fmla="*/ 53 h 791"/>
                        <a:gd name="T22" fmla="*/ 3 w 1769"/>
                        <a:gd name="T23" fmla="*/ 6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79"/>
                    <a:ext cx="2477" cy="1064"/>
                    <a:chOff x="-52" y="2007"/>
                    <a:chExt cx="2477" cy="1064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6"/>
                      <a:ext cx="1736" cy="303"/>
                    </a:xfrm>
                    <a:custGeom>
                      <a:avLst/>
                      <a:gdLst>
                        <a:gd name="T0" fmla="*/ 0 w 2736"/>
                        <a:gd name="T1" fmla="*/ 303 h 504"/>
                        <a:gd name="T2" fmla="*/ 548 w 2736"/>
                        <a:gd name="T3" fmla="*/ 101 h 504"/>
                        <a:gd name="T4" fmla="*/ 1127 w 2736"/>
                        <a:gd name="T5" fmla="*/ 14 h 504"/>
                        <a:gd name="T6" fmla="*/ 1736 w 2736"/>
                        <a:gd name="T7" fmla="*/ 14 h 504"/>
                        <a:gd name="T8" fmla="*/ 1726 w 2736"/>
                        <a:gd name="T9" fmla="*/ 62 h 504"/>
                        <a:gd name="T10" fmla="*/ 1119 w 2736"/>
                        <a:gd name="T11" fmla="*/ 62 h 504"/>
                        <a:gd name="T12" fmla="*/ 415 w 2736"/>
                        <a:gd name="T13" fmla="*/ 176 h 504"/>
                        <a:gd name="T14" fmla="*/ 0 w 2736"/>
                        <a:gd name="T15" fmla="*/ 30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2"/>
                      <a:ext cx="932" cy="48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6 w 1769"/>
                        <a:gd name="T3" fmla="*/ 34 h 791"/>
                        <a:gd name="T4" fmla="*/ 610 w 1769"/>
                        <a:gd name="T5" fmla="*/ 121 h 791"/>
                        <a:gd name="T6" fmla="*/ 849 w 1769"/>
                        <a:gd name="T7" fmla="*/ 262 h 791"/>
                        <a:gd name="T8" fmla="*/ 925 w 1769"/>
                        <a:gd name="T9" fmla="*/ 370 h 791"/>
                        <a:gd name="T10" fmla="*/ 890 w 1769"/>
                        <a:gd name="T11" fmla="*/ 478 h 791"/>
                        <a:gd name="T12" fmla="*/ 837 w 1769"/>
                        <a:gd name="T13" fmla="*/ 384 h 791"/>
                        <a:gd name="T14" fmla="*/ 732 w 1769"/>
                        <a:gd name="T15" fmla="*/ 275 h 791"/>
                        <a:gd name="T16" fmla="*/ 584 w 1769"/>
                        <a:gd name="T17" fmla="*/ 180 h 791"/>
                        <a:gd name="T18" fmla="*/ 306 w 1769"/>
                        <a:gd name="T19" fmla="*/ 92 h 791"/>
                        <a:gd name="T20" fmla="*/ 0 w 1769"/>
                        <a:gd name="T21" fmla="*/ 46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2"/>
                    <a:ext cx="2472" cy="931"/>
                    <a:chOff x="-74" y="1810"/>
                    <a:chExt cx="2472" cy="931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0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335 h 504"/>
                        <a:gd name="T2" fmla="*/ 530 w 2736"/>
                        <a:gd name="T3" fmla="*/ 112 h 504"/>
                        <a:gd name="T4" fmla="*/ 1089 w 2736"/>
                        <a:gd name="T5" fmla="*/ 16 h 504"/>
                        <a:gd name="T6" fmla="*/ 1677 w 2736"/>
                        <a:gd name="T7" fmla="*/ 16 h 504"/>
                        <a:gd name="T8" fmla="*/ 1667 w 2736"/>
                        <a:gd name="T9" fmla="*/ 68 h 504"/>
                        <a:gd name="T10" fmla="*/ 1081 w 2736"/>
                        <a:gd name="T11" fmla="*/ 68 h 504"/>
                        <a:gd name="T12" fmla="*/ 401 w 2736"/>
                        <a:gd name="T13" fmla="*/ 194 h 504"/>
                        <a:gd name="T14" fmla="*/ 0 w 2736"/>
                        <a:gd name="T15" fmla="*/ 33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2"/>
                      <a:ext cx="901" cy="529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47 w 1769"/>
                        <a:gd name="T3" fmla="*/ 37 h 791"/>
                        <a:gd name="T4" fmla="*/ 589 w 1769"/>
                        <a:gd name="T5" fmla="*/ 134 h 791"/>
                        <a:gd name="T6" fmla="*/ 821 w 1769"/>
                        <a:gd name="T7" fmla="*/ 289 h 791"/>
                        <a:gd name="T8" fmla="*/ 894 w 1769"/>
                        <a:gd name="T9" fmla="*/ 407 h 791"/>
                        <a:gd name="T10" fmla="*/ 860 w 1769"/>
                        <a:gd name="T11" fmla="*/ 526 h 791"/>
                        <a:gd name="T12" fmla="*/ 809 w 1769"/>
                        <a:gd name="T13" fmla="*/ 423 h 791"/>
                        <a:gd name="T14" fmla="*/ 707 w 1769"/>
                        <a:gd name="T15" fmla="*/ 304 h 791"/>
                        <a:gd name="T16" fmla="*/ 565 w 1769"/>
                        <a:gd name="T17" fmla="*/ 198 h 791"/>
                        <a:gd name="T18" fmla="*/ 296 w 1769"/>
                        <a:gd name="T19" fmla="*/ 102 h 791"/>
                        <a:gd name="T20" fmla="*/ 0 w 1769"/>
                        <a:gd name="T21" fmla="*/ 51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6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97" y="1561"/>
                    <a:ext cx="2339" cy="658"/>
                    <a:chOff x="23" y="1589"/>
                    <a:chExt cx="2339" cy="658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89"/>
                      <a:ext cx="1544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488 w 2736"/>
                        <a:gd name="T3" fmla="*/ 104 h 504"/>
                        <a:gd name="T4" fmla="*/ 1002 w 2736"/>
                        <a:gd name="T5" fmla="*/ 15 h 504"/>
                        <a:gd name="T6" fmla="*/ 1544 w 2736"/>
                        <a:gd name="T7" fmla="*/ 15 h 504"/>
                        <a:gd name="T8" fmla="*/ 1535 w 2736"/>
                        <a:gd name="T9" fmla="*/ 64 h 504"/>
                        <a:gd name="T10" fmla="*/ 995 w 2736"/>
                        <a:gd name="T11" fmla="*/ 64 h 504"/>
                        <a:gd name="T12" fmla="*/ 369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60"/>
                      <a:ext cx="830" cy="488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28 w 1769"/>
                        <a:gd name="T3" fmla="*/ 35 h 791"/>
                        <a:gd name="T4" fmla="*/ 543 w 1769"/>
                        <a:gd name="T5" fmla="*/ 123 h 791"/>
                        <a:gd name="T6" fmla="*/ 756 w 1769"/>
                        <a:gd name="T7" fmla="*/ 267 h 791"/>
                        <a:gd name="T8" fmla="*/ 824 w 1769"/>
                        <a:gd name="T9" fmla="*/ 376 h 791"/>
                        <a:gd name="T10" fmla="*/ 792 w 1769"/>
                        <a:gd name="T11" fmla="*/ 486 h 791"/>
                        <a:gd name="T12" fmla="*/ 746 w 1769"/>
                        <a:gd name="T13" fmla="*/ 390 h 791"/>
                        <a:gd name="T14" fmla="*/ 652 w 1769"/>
                        <a:gd name="T15" fmla="*/ 280 h 791"/>
                        <a:gd name="T16" fmla="*/ 520 w 1769"/>
                        <a:gd name="T17" fmla="*/ 183 h 791"/>
                        <a:gd name="T18" fmla="*/ 273 w 1769"/>
                        <a:gd name="T19" fmla="*/ 94 h 791"/>
                        <a:gd name="T20" fmla="*/ 0 w 1769"/>
                        <a:gd name="T21" fmla="*/ 47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5"/>
                    <a:ext cx="2150" cy="346"/>
                    <a:chOff x="189" y="1443"/>
                    <a:chExt cx="2150" cy="346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4"/>
                      <a:ext cx="1404" cy="222"/>
                    </a:xfrm>
                    <a:custGeom>
                      <a:avLst/>
                      <a:gdLst>
                        <a:gd name="T0" fmla="*/ 0 w 2736"/>
                        <a:gd name="T1" fmla="*/ 222 h 504"/>
                        <a:gd name="T2" fmla="*/ 443 w 2736"/>
                        <a:gd name="T3" fmla="*/ 74 h 504"/>
                        <a:gd name="T4" fmla="*/ 911 w 2736"/>
                        <a:gd name="T5" fmla="*/ 11 h 504"/>
                        <a:gd name="T6" fmla="*/ 1404 w 2736"/>
                        <a:gd name="T7" fmla="*/ 11 h 504"/>
                        <a:gd name="T8" fmla="*/ 1396 w 2736"/>
                        <a:gd name="T9" fmla="*/ 45 h 504"/>
                        <a:gd name="T10" fmla="*/ 905 w 2736"/>
                        <a:gd name="T11" fmla="*/ 45 h 504"/>
                        <a:gd name="T12" fmla="*/ 336 w 2736"/>
                        <a:gd name="T13" fmla="*/ 129 h 504"/>
                        <a:gd name="T14" fmla="*/ 0 w 2736"/>
                        <a:gd name="T15" fmla="*/ 22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3"/>
                      <a:ext cx="754" cy="346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207 w 1769"/>
                        <a:gd name="T3" fmla="*/ 24 h 791"/>
                        <a:gd name="T4" fmla="*/ 493 w 1769"/>
                        <a:gd name="T5" fmla="*/ 87 h 791"/>
                        <a:gd name="T6" fmla="*/ 687 w 1769"/>
                        <a:gd name="T7" fmla="*/ 189 h 791"/>
                        <a:gd name="T8" fmla="*/ 748 w 1769"/>
                        <a:gd name="T9" fmla="*/ 266 h 791"/>
                        <a:gd name="T10" fmla="*/ 720 w 1769"/>
                        <a:gd name="T11" fmla="*/ 344 h 791"/>
                        <a:gd name="T12" fmla="*/ 677 w 1769"/>
                        <a:gd name="T13" fmla="*/ 276 h 791"/>
                        <a:gd name="T14" fmla="*/ 592 w 1769"/>
                        <a:gd name="T15" fmla="*/ 199 h 791"/>
                        <a:gd name="T16" fmla="*/ 473 w 1769"/>
                        <a:gd name="T17" fmla="*/ 129 h 791"/>
                        <a:gd name="T18" fmla="*/ 248 w 1769"/>
                        <a:gd name="T19" fmla="*/ 66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4"/>
                    <a:ext cx="1879" cy="430"/>
                    <a:chOff x="505" y="1092"/>
                    <a:chExt cx="1879" cy="430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4"/>
                      <a:ext cx="1233" cy="218"/>
                    </a:xfrm>
                    <a:custGeom>
                      <a:avLst/>
                      <a:gdLst>
                        <a:gd name="T0" fmla="*/ 0 w 2736"/>
                        <a:gd name="T1" fmla="*/ 218 h 504"/>
                        <a:gd name="T2" fmla="*/ 389 w 2736"/>
                        <a:gd name="T3" fmla="*/ 73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5 h 504"/>
                        <a:gd name="T10" fmla="*/ 795 w 2736"/>
                        <a:gd name="T11" fmla="*/ 45 h 504"/>
                        <a:gd name="T12" fmla="*/ 295 w 2736"/>
                        <a:gd name="T13" fmla="*/ 126 h 504"/>
                        <a:gd name="T14" fmla="*/ 0 w 2736"/>
                        <a:gd name="T15" fmla="*/ 21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1"/>
                      <a:ext cx="662" cy="341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6 h 791"/>
                        <a:gd name="T6" fmla="*/ 603 w 1769"/>
                        <a:gd name="T7" fmla="*/ 186 h 791"/>
                        <a:gd name="T8" fmla="*/ 657 w 1769"/>
                        <a:gd name="T9" fmla="*/ 263 h 791"/>
                        <a:gd name="T10" fmla="*/ 632 w 1769"/>
                        <a:gd name="T11" fmla="*/ 339 h 791"/>
                        <a:gd name="T12" fmla="*/ 595 w 1769"/>
                        <a:gd name="T13" fmla="*/ 272 h 791"/>
                        <a:gd name="T14" fmla="*/ 520 w 1769"/>
                        <a:gd name="T15" fmla="*/ 196 h 791"/>
                        <a:gd name="T16" fmla="*/ 415 w 1769"/>
                        <a:gd name="T17" fmla="*/ 128 h 791"/>
                        <a:gd name="T18" fmla="*/ 217 w 1769"/>
                        <a:gd name="T19" fmla="*/ 66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2"/>
                    <a:ext cx="1849" cy="553"/>
                    <a:chOff x="616" y="900"/>
                    <a:chExt cx="1849" cy="553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9"/>
                      <a:ext cx="1233" cy="214"/>
                    </a:xfrm>
                    <a:custGeom>
                      <a:avLst/>
                      <a:gdLst>
                        <a:gd name="T0" fmla="*/ 0 w 2736"/>
                        <a:gd name="T1" fmla="*/ 214 h 504"/>
                        <a:gd name="T2" fmla="*/ 389 w 2736"/>
                        <a:gd name="T3" fmla="*/ 71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4 h 504"/>
                        <a:gd name="T14" fmla="*/ 0 w 2736"/>
                        <a:gd name="T15" fmla="*/ 21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0"/>
                      <a:ext cx="662" cy="335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3 h 791"/>
                        <a:gd name="T8" fmla="*/ 657 w 1769"/>
                        <a:gd name="T9" fmla="*/ 258 h 791"/>
                        <a:gd name="T10" fmla="*/ 632 w 1769"/>
                        <a:gd name="T11" fmla="*/ 333 h 791"/>
                        <a:gd name="T12" fmla="*/ 595 w 1769"/>
                        <a:gd name="T13" fmla="*/ 268 h 791"/>
                        <a:gd name="T14" fmla="*/ 520 w 1769"/>
                        <a:gd name="T15" fmla="*/ 192 h 791"/>
                        <a:gd name="T16" fmla="*/ 415 w 1769"/>
                        <a:gd name="T17" fmla="*/ 125 h 791"/>
                        <a:gd name="T18" fmla="*/ 217 w 1769"/>
                        <a:gd name="T19" fmla="*/ 64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1"/>
                    <a:chOff x="911" y="589"/>
                    <a:chExt cx="1767" cy="741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6"/>
                      <a:ext cx="1233" cy="214"/>
                    </a:xfrm>
                    <a:custGeom>
                      <a:avLst/>
                      <a:gdLst>
                        <a:gd name="T0" fmla="*/ 0 w 2736"/>
                        <a:gd name="T1" fmla="*/ 214 h 504"/>
                        <a:gd name="T2" fmla="*/ 389 w 2736"/>
                        <a:gd name="T3" fmla="*/ 71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4 h 504"/>
                        <a:gd name="T14" fmla="*/ 0 w 2736"/>
                        <a:gd name="T15" fmla="*/ 21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7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4 h 791"/>
                        <a:gd name="T8" fmla="*/ 657 w 1769"/>
                        <a:gd name="T9" fmla="*/ 259 h 791"/>
                        <a:gd name="T10" fmla="*/ 632 w 1769"/>
                        <a:gd name="T11" fmla="*/ 335 h 791"/>
                        <a:gd name="T12" fmla="*/ 595 w 1769"/>
                        <a:gd name="T13" fmla="*/ 269 h 791"/>
                        <a:gd name="T14" fmla="*/ 520 w 1769"/>
                        <a:gd name="T15" fmla="*/ 193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4"/>
                    <a:ext cx="1693" cy="890"/>
                    <a:chOff x="1120" y="304"/>
                    <a:chExt cx="1693" cy="890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80"/>
                      <a:ext cx="1251" cy="214"/>
                    </a:xfrm>
                    <a:custGeom>
                      <a:avLst/>
                      <a:gdLst>
                        <a:gd name="T0" fmla="*/ 0 w 2736"/>
                        <a:gd name="T1" fmla="*/ 214 h 504"/>
                        <a:gd name="T2" fmla="*/ 395 w 2736"/>
                        <a:gd name="T3" fmla="*/ 71 h 504"/>
                        <a:gd name="T4" fmla="*/ 812 w 2736"/>
                        <a:gd name="T5" fmla="*/ 10 h 504"/>
                        <a:gd name="T6" fmla="*/ 1251 w 2736"/>
                        <a:gd name="T7" fmla="*/ 10 h 504"/>
                        <a:gd name="T8" fmla="*/ 1244 w 2736"/>
                        <a:gd name="T9" fmla="*/ 44 h 504"/>
                        <a:gd name="T10" fmla="*/ 807 w 2736"/>
                        <a:gd name="T11" fmla="*/ 44 h 504"/>
                        <a:gd name="T12" fmla="*/ 299 w 2736"/>
                        <a:gd name="T13" fmla="*/ 124 h 504"/>
                        <a:gd name="T14" fmla="*/ 0 w 2736"/>
                        <a:gd name="T15" fmla="*/ 21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4"/>
                      <a:ext cx="672" cy="339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4 w 1769"/>
                        <a:gd name="T3" fmla="*/ 24 h 791"/>
                        <a:gd name="T4" fmla="*/ 440 w 1769"/>
                        <a:gd name="T5" fmla="*/ 86 h 791"/>
                        <a:gd name="T6" fmla="*/ 612 w 1769"/>
                        <a:gd name="T7" fmla="*/ 185 h 791"/>
                        <a:gd name="T8" fmla="*/ 667 w 1769"/>
                        <a:gd name="T9" fmla="*/ 261 h 791"/>
                        <a:gd name="T10" fmla="*/ 642 w 1769"/>
                        <a:gd name="T11" fmla="*/ 337 h 791"/>
                        <a:gd name="T12" fmla="*/ 604 w 1769"/>
                        <a:gd name="T13" fmla="*/ 271 h 791"/>
                        <a:gd name="T14" fmla="*/ 528 w 1769"/>
                        <a:gd name="T15" fmla="*/ 195 h 791"/>
                        <a:gd name="T16" fmla="*/ 421 w 1769"/>
                        <a:gd name="T17" fmla="*/ 127 h 791"/>
                        <a:gd name="T18" fmla="*/ 221 w 1769"/>
                        <a:gd name="T19" fmla="*/ 65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11" y="70"/>
                    <a:ext cx="775" cy="1523"/>
                    <a:chOff x="1637" y="98"/>
                    <a:chExt cx="775" cy="1523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6" y="965"/>
                      <a:ext cx="1098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47 w 2736"/>
                        <a:gd name="T3" fmla="*/ 72 h 504"/>
                        <a:gd name="T4" fmla="*/ 713 w 2736"/>
                        <a:gd name="T5" fmla="*/ 10 h 504"/>
                        <a:gd name="T6" fmla="*/ 1098 w 2736"/>
                        <a:gd name="T7" fmla="*/ 10 h 504"/>
                        <a:gd name="T8" fmla="*/ 1092 w 2736"/>
                        <a:gd name="T9" fmla="*/ 44 h 504"/>
                        <a:gd name="T10" fmla="*/ 708 w 2736"/>
                        <a:gd name="T11" fmla="*/ 44 h 504"/>
                        <a:gd name="T12" fmla="*/ 262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11" y="223"/>
                      <a:ext cx="589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61 w 1769"/>
                        <a:gd name="T3" fmla="*/ 24 h 791"/>
                        <a:gd name="T4" fmla="*/ 385 w 1769"/>
                        <a:gd name="T5" fmla="*/ 85 h 791"/>
                        <a:gd name="T6" fmla="*/ 536 w 1769"/>
                        <a:gd name="T7" fmla="*/ 185 h 791"/>
                        <a:gd name="T8" fmla="*/ 585 w 1769"/>
                        <a:gd name="T9" fmla="*/ 260 h 791"/>
                        <a:gd name="T10" fmla="*/ 562 w 1769"/>
                        <a:gd name="T11" fmla="*/ 336 h 791"/>
                        <a:gd name="T12" fmla="*/ 529 w 1769"/>
                        <a:gd name="T13" fmla="*/ 270 h 791"/>
                        <a:gd name="T14" fmla="*/ 462 w 1769"/>
                        <a:gd name="T15" fmla="*/ 194 h 791"/>
                        <a:gd name="T16" fmla="*/ 369 w 1769"/>
                        <a:gd name="T17" fmla="*/ 126 h 791"/>
                        <a:gd name="T18" fmla="*/ 193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8" y="6"/>
                    <a:ext cx="636" cy="1535"/>
                    <a:chOff x="1934" y="34"/>
                    <a:chExt cx="636" cy="1535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3" y="932"/>
                      <a:ext cx="1059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34 w 2736"/>
                        <a:gd name="T3" fmla="*/ 72 h 504"/>
                        <a:gd name="T4" fmla="*/ 687 w 2736"/>
                        <a:gd name="T5" fmla="*/ 10 h 504"/>
                        <a:gd name="T6" fmla="*/ 1059 w 2736"/>
                        <a:gd name="T7" fmla="*/ 10 h 504"/>
                        <a:gd name="T8" fmla="*/ 1053 w 2736"/>
                        <a:gd name="T9" fmla="*/ 44 h 504"/>
                        <a:gd name="T10" fmla="*/ 683 w 2736"/>
                        <a:gd name="T11" fmla="*/ 44 h 504"/>
                        <a:gd name="T12" fmla="*/ 253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8" y="150"/>
                      <a:ext cx="568" cy="337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56 w 1769"/>
                        <a:gd name="T3" fmla="*/ 24 h 791"/>
                        <a:gd name="T4" fmla="*/ 371 w 1769"/>
                        <a:gd name="T5" fmla="*/ 85 h 791"/>
                        <a:gd name="T6" fmla="*/ 517 w 1769"/>
                        <a:gd name="T7" fmla="*/ 184 h 791"/>
                        <a:gd name="T8" fmla="*/ 564 w 1769"/>
                        <a:gd name="T9" fmla="*/ 259 h 791"/>
                        <a:gd name="T10" fmla="*/ 542 w 1769"/>
                        <a:gd name="T11" fmla="*/ 335 h 791"/>
                        <a:gd name="T12" fmla="*/ 510 w 1769"/>
                        <a:gd name="T13" fmla="*/ 269 h 791"/>
                        <a:gd name="T14" fmla="*/ 446 w 1769"/>
                        <a:gd name="T15" fmla="*/ 193 h 791"/>
                        <a:gd name="T16" fmla="*/ 356 w 1769"/>
                        <a:gd name="T17" fmla="*/ 126 h 791"/>
                        <a:gd name="T18" fmla="*/ 18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3"/>
                    <a:ext cx="1846" cy="569"/>
                    <a:chOff x="2822" y="671"/>
                    <a:chExt cx="1846" cy="569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6"/>
                      <a:ext cx="1233" cy="214"/>
                    </a:xfrm>
                    <a:custGeom>
                      <a:avLst/>
                      <a:gdLst>
                        <a:gd name="T0" fmla="*/ 0 w 2736"/>
                        <a:gd name="T1" fmla="*/ 214 h 504"/>
                        <a:gd name="T2" fmla="*/ 389 w 2736"/>
                        <a:gd name="T3" fmla="*/ 71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4 h 504"/>
                        <a:gd name="T14" fmla="*/ 0 w 2736"/>
                        <a:gd name="T15" fmla="*/ 21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0"/>
                      <a:ext cx="663" cy="340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2 w 1769"/>
                        <a:gd name="T3" fmla="*/ 24 h 791"/>
                        <a:gd name="T4" fmla="*/ 434 w 1769"/>
                        <a:gd name="T5" fmla="*/ 86 h 791"/>
                        <a:gd name="T6" fmla="*/ 604 w 1769"/>
                        <a:gd name="T7" fmla="*/ 186 h 791"/>
                        <a:gd name="T8" fmla="*/ 658 w 1769"/>
                        <a:gd name="T9" fmla="*/ 262 h 791"/>
                        <a:gd name="T10" fmla="*/ 633 w 1769"/>
                        <a:gd name="T11" fmla="*/ 338 h 791"/>
                        <a:gd name="T12" fmla="*/ 596 w 1769"/>
                        <a:gd name="T13" fmla="*/ 272 h 791"/>
                        <a:gd name="T14" fmla="*/ 521 w 1769"/>
                        <a:gd name="T15" fmla="*/ 195 h 791"/>
                        <a:gd name="T16" fmla="*/ 416 w 1769"/>
                        <a:gd name="T17" fmla="*/ 127 h 791"/>
                        <a:gd name="T18" fmla="*/ 218 w 1769"/>
                        <a:gd name="T19" fmla="*/ 65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6"/>
                    <a:ext cx="1783" cy="720"/>
                    <a:chOff x="2683" y="444"/>
                    <a:chExt cx="1783" cy="720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8"/>
                      <a:ext cx="1233" cy="217"/>
                    </a:xfrm>
                    <a:custGeom>
                      <a:avLst/>
                      <a:gdLst>
                        <a:gd name="T0" fmla="*/ 0 w 2736"/>
                        <a:gd name="T1" fmla="*/ 217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6 h 504"/>
                        <a:gd name="T14" fmla="*/ 0 w 2736"/>
                        <a:gd name="T15" fmla="*/ 21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3"/>
                      <a:ext cx="663" cy="337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2 w 1769"/>
                        <a:gd name="T3" fmla="*/ 24 h 791"/>
                        <a:gd name="T4" fmla="*/ 434 w 1769"/>
                        <a:gd name="T5" fmla="*/ 85 h 791"/>
                        <a:gd name="T6" fmla="*/ 604 w 1769"/>
                        <a:gd name="T7" fmla="*/ 184 h 791"/>
                        <a:gd name="T8" fmla="*/ 658 w 1769"/>
                        <a:gd name="T9" fmla="*/ 259 h 791"/>
                        <a:gd name="T10" fmla="*/ 633 w 1769"/>
                        <a:gd name="T11" fmla="*/ 335 h 791"/>
                        <a:gd name="T12" fmla="*/ 596 w 1769"/>
                        <a:gd name="T13" fmla="*/ 269 h 791"/>
                        <a:gd name="T14" fmla="*/ 521 w 1769"/>
                        <a:gd name="T15" fmla="*/ 193 h 791"/>
                        <a:gd name="T16" fmla="*/ 416 w 1769"/>
                        <a:gd name="T17" fmla="*/ 126 h 791"/>
                        <a:gd name="T18" fmla="*/ 218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50"/>
                    <a:ext cx="1027" cy="143"/>
                  </a:xfrm>
                  <a:custGeom>
                    <a:avLst/>
                    <a:gdLst>
                      <a:gd name="T0" fmla="*/ 0 w 2736"/>
                      <a:gd name="T1" fmla="*/ 143 h 504"/>
                      <a:gd name="T2" fmla="*/ 324 w 2736"/>
                      <a:gd name="T3" fmla="*/ 48 h 504"/>
                      <a:gd name="T4" fmla="*/ 667 w 2736"/>
                      <a:gd name="T5" fmla="*/ 7 h 504"/>
                      <a:gd name="T6" fmla="*/ 1027 w 2736"/>
                      <a:gd name="T7" fmla="*/ 7 h 504"/>
                      <a:gd name="T8" fmla="*/ 1021 w 2736"/>
                      <a:gd name="T9" fmla="*/ 29 h 504"/>
                      <a:gd name="T10" fmla="*/ 662 w 2736"/>
                      <a:gd name="T11" fmla="*/ 29 h 504"/>
                      <a:gd name="T12" fmla="*/ 245 w 2736"/>
                      <a:gd name="T13" fmla="*/ 83 h 504"/>
                      <a:gd name="T14" fmla="*/ 0 w 2736"/>
                      <a:gd name="T15" fmla="*/ 14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200" y="196"/>
                    <a:ext cx="549" cy="229"/>
                  </a:xfrm>
                  <a:custGeom>
                    <a:avLst/>
                    <a:gdLst>
                      <a:gd name="T0" fmla="*/ 2 w 1769"/>
                      <a:gd name="T1" fmla="*/ 2 h 791"/>
                      <a:gd name="T2" fmla="*/ 151 w 1769"/>
                      <a:gd name="T3" fmla="*/ 16 h 791"/>
                      <a:gd name="T4" fmla="*/ 359 w 1769"/>
                      <a:gd name="T5" fmla="*/ 58 h 791"/>
                      <a:gd name="T6" fmla="*/ 500 w 1769"/>
                      <a:gd name="T7" fmla="*/ 125 h 791"/>
                      <a:gd name="T8" fmla="*/ 545 w 1769"/>
                      <a:gd name="T9" fmla="*/ 176 h 791"/>
                      <a:gd name="T10" fmla="*/ 524 w 1769"/>
                      <a:gd name="T11" fmla="*/ 228 h 791"/>
                      <a:gd name="T12" fmla="*/ 493 w 1769"/>
                      <a:gd name="T13" fmla="*/ 183 h 791"/>
                      <a:gd name="T14" fmla="*/ 431 w 1769"/>
                      <a:gd name="T15" fmla="*/ 131 h 791"/>
                      <a:gd name="T16" fmla="*/ 344 w 1769"/>
                      <a:gd name="T17" fmla="*/ 86 h 791"/>
                      <a:gd name="T18" fmla="*/ 180 w 1769"/>
                      <a:gd name="T19" fmla="*/ 44 h 791"/>
                      <a:gd name="T20" fmla="*/ 0 w 1769"/>
                      <a:gd name="T21" fmla="*/ 22 h 791"/>
                      <a:gd name="T22" fmla="*/ 2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7" y="17"/>
                    <a:ext cx="635" cy="1511"/>
                    <a:chOff x="2803" y="45"/>
                    <a:chExt cx="635" cy="1511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5" y="935"/>
                      <a:ext cx="1059" cy="184"/>
                    </a:xfrm>
                    <a:custGeom>
                      <a:avLst/>
                      <a:gdLst>
                        <a:gd name="T0" fmla="*/ 0 w 2736"/>
                        <a:gd name="T1" fmla="*/ 184 h 504"/>
                        <a:gd name="T2" fmla="*/ 334 w 2736"/>
                        <a:gd name="T3" fmla="*/ 61 h 504"/>
                        <a:gd name="T4" fmla="*/ 687 w 2736"/>
                        <a:gd name="T5" fmla="*/ 9 h 504"/>
                        <a:gd name="T6" fmla="*/ 1059 w 2736"/>
                        <a:gd name="T7" fmla="*/ 9 h 504"/>
                        <a:gd name="T8" fmla="*/ 1053 w 2736"/>
                        <a:gd name="T9" fmla="*/ 38 h 504"/>
                        <a:gd name="T10" fmla="*/ 683 w 2736"/>
                        <a:gd name="T11" fmla="*/ 38 h 504"/>
                        <a:gd name="T12" fmla="*/ 253 w 2736"/>
                        <a:gd name="T13" fmla="*/ 107 h 504"/>
                        <a:gd name="T14" fmla="*/ 0 w 2736"/>
                        <a:gd name="T15" fmla="*/ 18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0" y="187"/>
                      <a:ext cx="570" cy="287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56 w 1769"/>
                        <a:gd name="T3" fmla="*/ 20 h 791"/>
                        <a:gd name="T4" fmla="*/ 373 w 1769"/>
                        <a:gd name="T5" fmla="*/ 73 h 791"/>
                        <a:gd name="T6" fmla="*/ 519 w 1769"/>
                        <a:gd name="T7" fmla="*/ 157 h 791"/>
                        <a:gd name="T8" fmla="*/ 566 w 1769"/>
                        <a:gd name="T9" fmla="*/ 221 h 791"/>
                        <a:gd name="T10" fmla="*/ 544 w 1769"/>
                        <a:gd name="T11" fmla="*/ 286 h 791"/>
                        <a:gd name="T12" fmla="*/ 512 w 1769"/>
                        <a:gd name="T13" fmla="*/ 229 h 791"/>
                        <a:gd name="T14" fmla="*/ 448 w 1769"/>
                        <a:gd name="T15" fmla="*/ 165 h 791"/>
                        <a:gd name="T16" fmla="*/ 357 w 1769"/>
                        <a:gd name="T17" fmla="*/ 107 h 791"/>
                        <a:gd name="T18" fmla="*/ 187 w 1769"/>
                        <a:gd name="T19" fmla="*/ 55 h 791"/>
                        <a:gd name="T20" fmla="*/ 0 w 1769"/>
                        <a:gd name="T21" fmla="*/ 28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1" y="129"/>
                    <a:ext cx="1014" cy="1462"/>
                    <a:chOff x="2937" y="157"/>
                    <a:chExt cx="1014" cy="1462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3" y="906"/>
                      <a:ext cx="1156" cy="270"/>
                    </a:xfrm>
                    <a:custGeom>
                      <a:avLst/>
                      <a:gdLst>
                        <a:gd name="T0" fmla="*/ 0 w 2736"/>
                        <a:gd name="T1" fmla="*/ 270 h 504"/>
                        <a:gd name="T2" fmla="*/ 365 w 2736"/>
                        <a:gd name="T3" fmla="*/ 90 h 504"/>
                        <a:gd name="T4" fmla="*/ 750 w 2736"/>
                        <a:gd name="T5" fmla="*/ 13 h 504"/>
                        <a:gd name="T6" fmla="*/ 1156 w 2736"/>
                        <a:gd name="T7" fmla="*/ 13 h 504"/>
                        <a:gd name="T8" fmla="*/ 1149 w 2736"/>
                        <a:gd name="T9" fmla="*/ 55 h 504"/>
                        <a:gd name="T10" fmla="*/ 745 w 2736"/>
                        <a:gd name="T11" fmla="*/ 55 h 504"/>
                        <a:gd name="T12" fmla="*/ 276 w 2736"/>
                        <a:gd name="T13" fmla="*/ 156 h 504"/>
                        <a:gd name="T14" fmla="*/ 0 w 2736"/>
                        <a:gd name="T15" fmla="*/ 27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56"/>
                      <a:ext cx="620" cy="422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170 w 1769"/>
                        <a:gd name="T3" fmla="*/ 30 h 791"/>
                        <a:gd name="T4" fmla="*/ 406 w 1769"/>
                        <a:gd name="T5" fmla="*/ 107 h 791"/>
                        <a:gd name="T6" fmla="*/ 565 w 1769"/>
                        <a:gd name="T7" fmla="*/ 230 h 791"/>
                        <a:gd name="T8" fmla="*/ 615 w 1769"/>
                        <a:gd name="T9" fmla="*/ 325 h 791"/>
                        <a:gd name="T10" fmla="*/ 592 w 1769"/>
                        <a:gd name="T11" fmla="*/ 420 h 791"/>
                        <a:gd name="T12" fmla="*/ 557 w 1769"/>
                        <a:gd name="T13" fmla="*/ 337 h 791"/>
                        <a:gd name="T14" fmla="*/ 487 w 1769"/>
                        <a:gd name="T15" fmla="*/ 242 h 791"/>
                        <a:gd name="T16" fmla="*/ 389 w 1769"/>
                        <a:gd name="T17" fmla="*/ 158 h 791"/>
                        <a:gd name="T18" fmla="*/ 204 w 1769"/>
                        <a:gd name="T19" fmla="*/ 81 h 791"/>
                        <a:gd name="T20" fmla="*/ 0 w 1769"/>
                        <a:gd name="T21" fmla="*/ 41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7"/>
                    <a:ext cx="242" cy="1442"/>
                    <a:chOff x="2731" y="35"/>
                    <a:chExt cx="242" cy="1442"/>
                  </a:xfrm>
                </p:grpSpPr>
                <p:sp>
                  <p:nvSpPr>
                    <p:cNvPr id="85" name="Freeform 222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57"/>
                      <a:ext cx="952" cy="86"/>
                    </a:xfrm>
                    <a:custGeom>
                      <a:avLst/>
                      <a:gdLst>
                        <a:gd name="T0" fmla="*/ 0 w 2736"/>
                        <a:gd name="T1" fmla="*/ 86 h 504"/>
                        <a:gd name="T2" fmla="*/ 301 w 2736"/>
                        <a:gd name="T3" fmla="*/ 29 h 504"/>
                        <a:gd name="T4" fmla="*/ 618 w 2736"/>
                        <a:gd name="T5" fmla="*/ 4 h 504"/>
                        <a:gd name="T6" fmla="*/ 952 w 2736"/>
                        <a:gd name="T7" fmla="*/ 4 h 504"/>
                        <a:gd name="T8" fmla="*/ 946 w 2736"/>
                        <a:gd name="T9" fmla="*/ 18 h 504"/>
                        <a:gd name="T10" fmla="*/ 614 w 2736"/>
                        <a:gd name="T11" fmla="*/ 18 h 504"/>
                        <a:gd name="T12" fmla="*/ 228 w 2736"/>
                        <a:gd name="T13" fmla="*/ 50 h 504"/>
                        <a:gd name="T14" fmla="*/ 0 w 2736"/>
                        <a:gd name="T15" fmla="*/ 8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" name="Freeform 223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3"/>
                      <a:ext cx="511" cy="135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40 w 1769"/>
                        <a:gd name="T3" fmla="*/ 10 h 791"/>
                        <a:gd name="T4" fmla="*/ 334 w 1769"/>
                        <a:gd name="T5" fmla="*/ 34 h 791"/>
                        <a:gd name="T6" fmla="*/ 465 w 1769"/>
                        <a:gd name="T7" fmla="*/ 74 h 791"/>
                        <a:gd name="T8" fmla="*/ 507 w 1769"/>
                        <a:gd name="T9" fmla="*/ 104 h 791"/>
                        <a:gd name="T10" fmla="*/ 488 w 1769"/>
                        <a:gd name="T11" fmla="*/ 134 h 791"/>
                        <a:gd name="T12" fmla="*/ 459 w 1769"/>
                        <a:gd name="T13" fmla="*/ 108 h 791"/>
                        <a:gd name="T14" fmla="*/ 401 w 1769"/>
                        <a:gd name="T15" fmla="*/ 77 h 791"/>
                        <a:gd name="T16" fmla="*/ 320 w 1769"/>
                        <a:gd name="T17" fmla="*/ 51 h 791"/>
                        <a:gd name="T18" fmla="*/ 168 w 1769"/>
                        <a:gd name="T19" fmla="*/ 26 h 791"/>
                        <a:gd name="T20" fmla="*/ 0 w 1769"/>
                        <a:gd name="T21" fmla="*/ 13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9" y="1739"/>
                    <a:ext cx="1081" cy="2446"/>
                    <a:chOff x="945" y="1767"/>
                    <a:chExt cx="1081" cy="2446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8" y="2474"/>
                      <a:ext cx="1726" cy="311"/>
                    </a:xfrm>
                    <a:custGeom>
                      <a:avLst/>
                      <a:gdLst>
                        <a:gd name="T0" fmla="*/ 0 w 2736"/>
                        <a:gd name="T1" fmla="*/ 311 h 504"/>
                        <a:gd name="T2" fmla="*/ 545 w 2736"/>
                        <a:gd name="T3" fmla="*/ 104 h 504"/>
                        <a:gd name="T4" fmla="*/ 1120 w 2736"/>
                        <a:gd name="T5" fmla="*/ 15 h 504"/>
                        <a:gd name="T6" fmla="*/ 1726 w 2736"/>
                        <a:gd name="T7" fmla="*/ 15 h 504"/>
                        <a:gd name="T8" fmla="*/ 1716 w 2736"/>
                        <a:gd name="T9" fmla="*/ 64 h 504"/>
                        <a:gd name="T10" fmla="*/ 1113 w 2736"/>
                        <a:gd name="T11" fmla="*/ 64 h 504"/>
                        <a:gd name="T12" fmla="*/ 413 w 2736"/>
                        <a:gd name="T13" fmla="*/ 180 h 504"/>
                        <a:gd name="T14" fmla="*/ 0 w 2736"/>
                        <a:gd name="T15" fmla="*/ 31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30" y="3508"/>
                      <a:ext cx="921" cy="49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3 w 1769"/>
                        <a:gd name="T3" fmla="*/ 35 h 791"/>
                        <a:gd name="T4" fmla="*/ 602 w 1769"/>
                        <a:gd name="T5" fmla="*/ 124 h 791"/>
                        <a:gd name="T6" fmla="*/ 839 w 1769"/>
                        <a:gd name="T7" fmla="*/ 268 h 791"/>
                        <a:gd name="T8" fmla="*/ 914 w 1769"/>
                        <a:gd name="T9" fmla="*/ 377 h 791"/>
                        <a:gd name="T10" fmla="*/ 879 w 1769"/>
                        <a:gd name="T11" fmla="*/ 488 h 791"/>
                        <a:gd name="T12" fmla="*/ 827 w 1769"/>
                        <a:gd name="T13" fmla="*/ 392 h 791"/>
                        <a:gd name="T14" fmla="*/ 723 w 1769"/>
                        <a:gd name="T15" fmla="*/ 281 h 791"/>
                        <a:gd name="T16" fmla="*/ 577 w 1769"/>
                        <a:gd name="T17" fmla="*/ 183 h 791"/>
                        <a:gd name="T18" fmla="*/ 302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6" y="1898"/>
                    <a:ext cx="768" cy="2385"/>
                    <a:chOff x="1452" y="1926"/>
                    <a:chExt cx="768" cy="2385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68"/>
                      <a:ext cx="1595" cy="310"/>
                    </a:xfrm>
                    <a:custGeom>
                      <a:avLst/>
                      <a:gdLst>
                        <a:gd name="T0" fmla="*/ 0 w 2736"/>
                        <a:gd name="T1" fmla="*/ 310 h 504"/>
                        <a:gd name="T2" fmla="*/ 504 w 2736"/>
                        <a:gd name="T3" fmla="*/ 103 h 504"/>
                        <a:gd name="T4" fmla="*/ 1035 w 2736"/>
                        <a:gd name="T5" fmla="*/ 15 h 504"/>
                        <a:gd name="T6" fmla="*/ 1595 w 2736"/>
                        <a:gd name="T7" fmla="*/ 15 h 504"/>
                        <a:gd name="T8" fmla="*/ 1586 w 2736"/>
                        <a:gd name="T9" fmla="*/ 63 h 504"/>
                        <a:gd name="T10" fmla="*/ 1028 w 2736"/>
                        <a:gd name="T11" fmla="*/ 63 h 504"/>
                        <a:gd name="T12" fmla="*/ 381 w 2736"/>
                        <a:gd name="T13" fmla="*/ 180 h 504"/>
                        <a:gd name="T14" fmla="*/ 0 w 2736"/>
                        <a:gd name="T15" fmla="*/ 31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8" y="3639"/>
                      <a:ext cx="857" cy="488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35 w 1769"/>
                        <a:gd name="T3" fmla="*/ 35 h 791"/>
                        <a:gd name="T4" fmla="*/ 561 w 1769"/>
                        <a:gd name="T5" fmla="*/ 123 h 791"/>
                        <a:gd name="T6" fmla="*/ 780 w 1769"/>
                        <a:gd name="T7" fmla="*/ 267 h 791"/>
                        <a:gd name="T8" fmla="*/ 851 w 1769"/>
                        <a:gd name="T9" fmla="*/ 376 h 791"/>
                        <a:gd name="T10" fmla="*/ 818 w 1769"/>
                        <a:gd name="T11" fmla="*/ 486 h 791"/>
                        <a:gd name="T12" fmla="*/ 770 w 1769"/>
                        <a:gd name="T13" fmla="*/ 390 h 791"/>
                        <a:gd name="T14" fmla="*/ 673 w 1769"/>
                        <a:gd name="T15" fmla="*/ 280 h 791"/>
                        <a:gd name="T16" fmla="*/ 537 w 1769"/>
                        <a:gd name="T17" fmla="*/ 183 h 791"/>
                        <a:gd name="T18" fmla="*/ 281 w 1769"/>
                        <a:gd name="T19" fmla="*/ 94 h 791"/>
                        <a:gd name="T20" fmla="*/ 0 w 1769"/>
                        <a:gd name="T21" fmla="*/ 47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50" y="1945"/>
                    <a:ext cx="465" cy="2338"/>
                    <a:chOff x="1936" y="1971"/>
                    <a:chExt cx="498" cy="261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26" y="2675"/>
                      <a:ext cx="1713" cy="302"/>
                    </a:xfrm>
                    <a:custGeom>
                      <a:avLst/>
                      <a:gdLst>
                        <a:gd name="T0" fmla="*/ 0 w 2736"/>
                        <a:gd name="T1" fmla="*/ 302 h 504"/>
                        <a:gd name="T2" fmla="*/ 541 w 2736"/>
                        <a:gd name="T3" fmla="*/ 101 h 504"/>
                        <a:gd name="T4" fmla="*/ 1112 w 2736"/>
                        <a:gd name="T5" fmla="*/ 14 h 504"/>
                        <a:gd name="T6" fmla="*/ 1713 w 2736"/>
                        <a:gd name="T7" fmla="*/ 14 h 504"/>
                        <a:gd name="T8" fmla="*/ 1703 w 2736"/>
                        <a:gd name="T9" fmla="*/ 62 h 504"/>
                        <a:gd name="T10" fmla="*/ 1104 w 2736"/>
                        <a:gd name="T11" fmla="*/ 62 h 504"/>
                        <a:gd name="T12" fmla="*/ 409 w 2736"/>
                        <a:gd name="T13" fmla="*/ 175 h 504"/>
                        <a:gd name="T14" fmla="*/ 0 w 2736"/>
                        <a:gd name="T15" fmla="*/ 30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14" y="3890"/>
                      <a:ext cx="915" cy="473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1 w 1769"/>
                        <a:gd name="T3" fmla="*/ 33 h 791"/>
                        <a:gd name="T4" fmla="*/ 598 w 1769"/>
                        <a:gd name="T5" fmla="*/ 120 h 791"/>
                        <a:gd name="T6" fmla="*/ 833 w 1769"/>
                        <a:gd name="T7" fmla="*/ 258 h 791"/>
                        <a:gd name="T8" fmla="*/ 908 w 1769"/>
                        <a:gd name="T9" fmla="*/ 364 h 791"/>
                        <a:gd name="T10" fmla="*/ 874 w 1769"/>
                        <a:gd name="T11" fmla="*/ 471 h 791"/>
                        <a:gd name="T12" fmla="*/ 822 w 1769"/>
                        <a:gd name="T13" fmla="*/ 378 h 791"/>
                        <a:gd name="T14" fmla="*/ 718 w 1769"/>
                        <a:gd name="T15" fmla="*/ 271 h 791"/>
                        <a:gd name="T16" fmla="*/ 574 w 1769"/>
                        <a:gd name="T17" fmla="*/ 177 h 791"/>
                        <a:gd name="T18" fmla="*/ 301 w 1769"/>
                        <a:gd name="T19" fmla="*/ 91 h 791"/>
                        <a:gd name="T20" fmla="*/ 0 w 1769"/>
                        <a:gd name="T21" fmla="*/ 45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9" y="1688"/>
                    <a:ext cx="1124" cy="2421"/>
                    <a:chOff x="3335" y="1716"/>
                    <a:chExt cx="1124" cy="2421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30" y="2422"/>
                      <a:ext cx="1722" cy="311"/>
                    </a:xfrm>
                    <a:custGeom>
                      <a:avLst/>
                      <a:gdLst>
                        <a:gd name="T0" fmla="*/ 0 w 2736"/>
                        <a:gd name="T1" fmla="*/ 311 h 504"/>
                        <a:gd name="T2" fmla="*/ 544 w 2736"/>
                        <a:gd name="T3" fmla="*/ 104 h 504"/>
                        <a:gd name="T4" fmla="*/ 1118 w 2736"/>
                        <a:gd name="T5" fmla="*/ 15 h 504"/>
                        <a:gd name="T6" fmla="*/ 1722 w 2736"/>
                        <a:gd name="T7" fmla="*/ 15 h 504"/>
                        <a:gd name="T8" fmla="*/ 1712 w 2736"/>
                        <a:gd name="T9" fmla="*/ 64 h 504"/>
                        <a:gd name="T10" fmla="*/ 1110 w 2736"/>
                        <a:gd name="T11" fmla="*/ 64 h 504"/>
                        <a:gd name="T12" fmla="*/ 412 w 2736"/>
                        <a:gd name="T13" fmla="*/ 180 h 504"/>
                        <a:gd name="T14" fmla="*/ 0 w 2736"/>
                        <a:gd name="T15" fmla="*/ 31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0"/>
                      <a:ext cx="923" cy="49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3 w 1769"/>
                        <a:gd name="T3" fmla="*/ 35 h 791"/>
                        <a:gd name="T4" fmla="*/ 604 w 1769"/>
                        <a:gd name="T5" fmla="*/ 124 h 791"/>
                        <a:gd name="T6" fmla="*/ 841 w 1769"/>
                        <a:gd name="T7" fmla="*/ 268 h 791"/>
                        <a:gd name="T8" fmla="*/ 916 w 1769"/>
                        <a:gd name="T9" fmla="*/ 377 h 791"/>
                        <a:gd name="T10" fmla="*/ 881 w 1769"/>
                        <a:gd name="T11" fmla="*/ 488 h 791"/>
                        <a:gd name="T12" fmla="*/ 829 w 1769"/>
                        <a:gd name="T13" fmla="*/ 392 h 791"/>
                        <a:gd name="T14" fmla="*/ 725 w 1769"/>
                        <a:gd name="T15" fmla="*/ 281 h 791"/>
                        <a:gd name="T16" fmla="*/ 579 w 1769"/>
                        <a:gd name="T17" fmla="*/ 183 h 791"/>
                        <a:gd name="T18" fmla="*/ 303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4" y="1834"/>
                    <a:ext cx="882" cy="2430"/>
                    <a:chOff x="3180" y="1862"/>
                    <a:chExt cx="882" cy="2430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5" y="2536"/>
                      <a:ext cx="1649" cy="300"/>
                    </a:xfrm>
                    <a:custGeom>
                      <a:avLst/>
                      <a:gdLst>
                        <a:gd name="T0" fmla="*/ 0 w 2736"/>
                        <a:gd name="T1" fmla="*/ 300 h 504"/>
                        <a:gd name="T2" fmla="*/ 521 w 2736"/>
                        <a:gd name="T3" fmla="*/ 100 h 504"/>
                        <a:gd name="T4" fmla="*/ 1070 w 2736"/>
                        <a:gd name="T5" fmla="*/ 14 h 504"/>
                        <a:gd name="T6" fmla="*/ 1649 w 2736"/>
                        <a:gd name="T7" fmla="*/ 14 h 504"/>
                        <a:gd name="T8" fmla="*/ 1639 w 2736"/>
                        <a:gd name="T9" fmla="*/ 61 h 504"/>
                        <a:gd name="T10" fmla="*/ 1063 w 2736"/>
                        <a:gd name="T11" fmla="*/ 61 h 504"/>
                        <a:gd name="T12" fmla="*/ 394 w 2736"/>
                        <a:gd name="T13" fmla="*/ 174 h 504"/>
                        <a:gd name="T14" fmla="*/ 0 w 2736"/>
                        <a:gd name="T15" fmla="*/ 30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6"/>
                      <a:ext cx="884" cy="467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42 w 1769"/>
                        <a:gd name="T3" fmla="*/ 33 h 791"/>
                        <a:gd name="T4" fmla="*/ 578 w 1769"/>
                        <a:gd name="T5" fmla="*/ 118 h 791"/>
                        <a:gd name="T6" fmla="*/ 805 w 1769"/>
                        <a:gd name="T7" fmla="*/ 255 h 791"/>
                        <a:gd name="T8" fmla="*/ 878 w 1769"/>
                        <a:gd name="T9" fmla="*/ 360 h 791"/>
                        <a:gd name="T10" fmla="*/ 844 w 1769"/>
                        <a:gd name="T11" fmla="*/ 465 h 791"/>
                        <a:gd name="T12" fmla="*/ 794 w 1769"/>
                        <a:gd name="T13" fmla="*/ 373 h 791"/>
                        <a:gd name="T14" fmla="*/ 694 w 1769"/>
                        <a:gd name="T15" fmla="*/ 268 h 791"/>
                        <a:gd name="T16" fmla="*/ 554 w 1769"/>
                        <a:gd name="T17" fmla="*/ 175 h 791"/>
                        <a:gd name="T18" fmla="*/ 290 w 1769"/>
                        <a:gd name="T19" fmla="*/ 90 h 791"/>
                        <a:gd name="T20" fmla="*/ 0 w 1769"/>
                        <a:gd name="T21" fmla="*/ 45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4"/>
                    <a:ext cx="621" cy="2383"/>
                    <a:chOff x="3006" y="1982"/>
                    <a:chExt cx="621" cy="2383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59"/>
                      <a:ext cx="1599" cy="246"/>
                    </a:xfrm>
                    <a:custGeom>
                      <a:avLst/>
                      <a:gdLst>
                        <a:gd name="T0" fmla="*/ 0 w 2736"/>
                        <a:gd name="T1" fmla="*/ 246 h 504"/>
                        <a:gd name="T2" fmla="*/ 505 w 2736"/>
                        <a:gd name="T3" fmla="*/ 82 h 504"/>
                        <a:gd name="T4" fmla="*/ 1038 w 2736"/>
                        <a:gd name="T5" fmla="*/ 12 h 504"/>
                        <a:gd name="T6" fmla="*/ 1599 w 2736"/>
                        <a:gd name="T7" fmla="*/ 12 h 504"/>
                        <a:gd name="T8" fmla="*/ 1590 w 2736"/>
                        <a:gd name="T9" fmla="*/ 50 h 504"/>
                        <a:gd name="T10" fmla="*/ 1031 w 2736"/>
                        <a:gd name="T11" fmla="*/ 50 h 504"/>
                        <a:gd name="T12" fmla="*/ 382 w 2736"/>
                        <a:gd name="T13" fmla="*/ 143 h 504"/>
                        <a:gd name="T14" fmla="*/ 0 w 2736"/>
                        <a:gd name="T15" fmla="*/ 24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5" y="3743"/>
                      <a:ext cx="859" cy="386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236 w 1769"/>
                        <a:gd name="T3" fmla="*/ 27 h 791"/>
                        <a:gd name="T4" fmla="*/ 562 w 1769"/>
                        <a:gd name="T5" fmla="*/ 98 h 791"/>
                        <a:gd name="T6" fmla="*/ 782 w 1769"/>
                        <a:gd name="T7" fmla="*/ 211 h 791"/>
                        <a:gd name="T8" fmla="*/ 853 w 1769"/>
                        <a:gd name="T9" fmla="*/ 297 h 791"/>
                        <a:gd name="T10" fmla="*/ 820 w 1769"/>
                        <a:gd name="T11" fmla="*/ 384 h 791"/>
                        <a:gd name="T12" fmla="*/ 772 w 1769"/>
                        <a:gd name="T13" fmla="*/ 308 h 791"/>
                        <a:gd name="T14" fmla="*/ 674 w 1769"/>
                        <a:gd name="T15" fmla="*/ 222 h 791"/>
                        <a:gd name="T16" fmla="*/ 539 w 1769"/>
                        <a:gd name="T17" fmla="*/ 144 h 791"/>
                        <a:gd name="T18" fmla="*/ 282 w 1769"/>
                        <a:gd name="T19" fmla="*/ 74 h 791"/>
                        <a:gd name="T20" fmla="*/ 0 w 1769"/>
                        <a:gd name="T21" fmla="*/ 37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4" y="2073"/>
                    <a:ext cx="402" cy="2222"/>
                    <a:chOff x="2820" y="2101"/>
                    <a:chExt cx="402" cy="2222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10" y="2712"/>
                      <a:ext cx="1468" cy="247"/>
                    </a:xfrm>
                    <a:custGeom>
                      <a:avLst/>
                      <a:gdLst>
                        <a:gd name="T0" fmla="*/ 0 w 2736"/>
                        <a:gd name="T1" fmla="*/ 247 h 504"/>
                        <a:gd name="T2" fmla="*/ 464 w 2736"/>
                        <a:gd name="T3" fmla="*/ 82 h 504"/>
                        <a:gd name="T4" fmla="*/ 953 w 2736"/>
                        <a:gd name="T5" fmla="*/ 12 h 504"/>
                        <a:gd name="T6" fmla="*/ 1468 w 2736"/>
                        <a:gd name="T7" fmla="*/ 12 h 504"/>
                        <a:gd name="T8" fmla="*/ 1459 w 2736"/>
                        <a:gd name="T9" fmla="*/ 50 h 504"/>
                        <a:gd name="T10" fmla="*/ 946 w 2736"/>
                        <a:gd name="T11" fmla="*/ 50 h 504"/>
                        <a:gd name="T12" fmla="*/ 351 w 2736"/>
                        <a:gd name="T13" fmla="*/ 143 h 504"/>
                        <a:gd name="T14" fmla="*/ 0 w 2736"/>
                        <a:gd name="T15" fmla="*/ 24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4" y="3735"/>
                      <a:ext cx="789" cy="386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216 w 1769"/>
                        <a:gd name="T3" fmla="*/ 27 h 791"/>
                        <a:gd name="T4" fmla="*/ 516 w 1769"/>
                        <a:gd name="T5" fmla="*/ 98 h 791"/>
                        <a:gd name="T6" fmla="*/ 719 w 1769"/>
                        <a:gd name="T7" fmla="*/ 211 h 791"/>
                        <a:gd name="T8" fmla="*/ 783 w 1769"/>
                        <a:gd name="T9" fmla="*/ 297 h 791"/>
                        <a:gd name="T10" fmla="*/ 753 w 1769"/>
                        <a:gd name="T11" fmla="*/ 384 h 791"/>
                        <a:gd name="T12" fmla="*/ 709 w 1769"/>
                        <a:gd name="T13" fmla="*/ 308 h 791"/>
                        <a:gd name="T14" fmla="*/ 620 w 1769"/>
                        <a:gd name="T15" fmla="*/ 222 h 791"/>
                        <a:gd name="T16" fmla="*/ 495 w 1769"/>
                        <a:gd name="T17" fmla="*/ 144 h 791"/>
                        <a:gd name="T18" fmla="*/ 259 w 1769"/>
                        <a:gd name="T19" fmla="*/ 74 h 791"/>
                        <a:gd name="T20" fmla="*/ 0 w 1769"/>
                        <a:gd name="T21" fmla="*/ 37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4" y="2104"/>
                    <a:ext cx="427" cy="2187"/>
                    <a:chOff x="2289" y="2132"/>
                    <a:chExt cx="427" cy="2187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3" y="2757"/>
                      <a:ext cx="1437" cy="188"/>
                    </a:xfrm>
                    <a:custGeom>
                      <a:avLst/>
                      <a:gdLst>
                        <a:gd name="T0" fmla="*/ 0 w 2736"/>
                        <a:gd name="T1" fmla="*/ 188 h 504"/>
                        <a:gd name="T2" fmla="*/ 454 w 2736"/>
                        <a:gd name="T3" fmla="*/ 63 h 504"/>
                        <a:gd name="T4" fmla="*/ 933 w 2736"/>
                        <a:gd name="T5" fmla="*/ 9 h 504"/>
                        <a:gd name="T6" fmla="*/ 1437 w 2736"/>
                        <a:gd name="T7" fmla="*/ 9 h 504"/>
                        <a:gd name="T8" fmla="*/ 1429 w 2736"/>
                        <a:gd name="T9" fmla="*/ 38 h 504"/>
                        <a:gd name="T10" fmla="*/ 926 w 2736"/>
                        <a:gd name="T11" fmla="*/ 38 h 504"/>
                        <a:gd name="T12" fmla="*/ 343 w 2736"/>
                        <a:gd name="T13" fmla="*/ 109 h 504"/>
                        <a:gd name="T14" fmla="*/ 0 w 2736"/>
                        <a:gd name="T15" fmla="*/ 18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51" y="3785"/>
                      <a:ext cx="773" cy="295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212 w 1769"/>
                        <a:gd name="T3" fmla="*/ 21 h 791"/>
                        <a:gd name="T4" fmla="*/ 506 w 1769"/>
                        <a:gd name="T5" fmla="*/ 75 h 791"/>
                        <a:gd name="T6" fmla="*/ 704 w 1769"/>
                        <a:gd name="T7" fmla="*/ 161 h 791"/>
                        <a:gd name="T8" fmla="*/ 767 w 1769"/>
                        <a:gd name="T9" fmla="*/ 227 h 791"/>
                        <a:gd name="T10" fmla="*/ 738 w 1769"/>
                        <a:gd name="T11" fmla="*/ 294 h 791"/>
                        <a:gd name="T12" fmla="*/ 694 w 1769"/>
                        <a:gd name="T13" fmla="*/ 236 h 791"/>
                        <a:gd name="T14" fmla="*/ 607 w 1769"/>
                        <a:gd name="T15" fmla="*/ 169 h 791"/>
                        <a:gd name="T16" fmla="*/ 485 w 1769"/>
                        <a:gd name="T17" fmla="*/ 110 h 791"/>
                        <a:gd name="T18" fmla="*/ 254 w 1769"/>
                        <a:gd name="T19" fmla="*/ 57 h 791"/>
                        <a:gd name="T20" fmla="*/ 0 w 1769"/>
                        <a:gd name="T21" fmla="*/ 28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9"/>
                <a:chOff x="73" y="313"/>
                <a:chExt cx="5460" cy="3669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9"/>
                  <a:chOff x="73" y="313"/>
                  <a:chExt cx="5460" cy="3669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5"/>
                    <a:ext cx="2568" cy="2047"/>
                  </a:xfrm>
                  <a:custGeom>
                    <a:avLst/>
                    <a:gdLst>
                      <a:gd name="T0" fmla="*/ 180 w 36729"/>
                      <a:gd name="T1" fmla="*/ 94 h 21600"/>
                      <a:gd name="T2" fmla="*/ 0 w 36729"/>
                      <a:gd name="T3" fmla="*/ 110 h 21600"/>
                      <a:gd name="T4" fmla="*/ 87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2"/>
                    <a:ext cx="2017" cy="2379"/>
                  </a:xfrm>
                  <a:custGeom>
                    <a:avLst/>
                    <a:gdLst>
                      <a:gd name="T0" fmla="*/ 0 w 30473"/>
                      <a:gd name="T1" fmla="*/ 22 h 22305"/>
                      <a:gd name="T2" fmla="*/ 133 w 30473"/>
                      <a:gd name="T3" fmla="*/ 254 h 22305"/>
                      <a:gd name="T4" fmla="*/ 39 w 30473"/>
                      <a:gd name="T5" fmla="*/ 246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80"/>
                    <a:ext cx="1426" cy="2378"/>
                  </a:xfrm>
                  <a:custGeom>
                    <a:avLst/>
                    <a:gdLst>
                      <a:gd name="T0" fmla="*/ 0 w 34812"/>
                      <a:gd name="T1" fmla="*/ 51 h 22305"/>
                      <a:gd name="T2" fmla="*/ 58 w 34812"/>
                      <a:gd name="T3" fmla="*/ 254 h 22305"/>
                      <a:gd name="T4" fmla="*/ 22 w 34812"/>
                      <a:gd name="T5" fmla="*/ 246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3"/>
                    <a:ext cx="2541" cy="2383"/>
                  </a:xfrm>
                  <a:custGeom>
                    <a:avLst/>
                    <a:gdLst>
                      <a:gd name="T0" fmla="*/ 0 w 36830"/>
                      <a:gd name="T1" fmla="*/ 72 h 22305"/>
                      <a:gd name="T2" fmla="*/ 175 w 36830"/>
                      <a:gd name="T3" fmla="*/ 255 h 22305"/>
                      <a:gd name="T4" fmla="*/ 73 w 36830"/>
                      <a:gd name="T5" fmla="*/ 247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3"/>
                  </a:xfrm>
                  <a:custGeom>
                    <a:avLst/>
                    <a:gdLst>
                      <a:gd name="T0" fmla="*/ 0 w 31881"/>
                      <a:gd name="T1" fmla="*/ 114 h 21600"/>
                      <a:gd name="T2" fmla="*/ 107 w 31881"/>
                      <a:gd name="T3" fmla="*/ 55 h 21600"/>
                      <a:gd name="T4" fmla="*/ 61 w 31881"/>
                      <a:gd name="T5" fmla="*/ 246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2"/>
                    <a:ext cx="763" cy="2303"/>
                  </a:xfrm>
                  <a:custGeom>
                    <a:avLst/>
                    <a:gdLst>
                      <a:gd name="T0" fmla="*/ 0 w 31146"/>
                      <a:gd name="T1" fmla="*/ 51 h 21600"/>
                      <a:gd name="T2" fmla="*/ 19 w 31146"/>
                      <a:gd name="T3" fmla="*/ 109 h 21600"/>
                      <a:gd name="T4" fmla="*/ 8 w 31146"/>
                      <a:gd name="T5" fmla="*/ 246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7"/>
                    <a:ext cx="418" cy="1522"/>
                  </a:xfrm>
                  <a:custGeom>
                    <a:avLst/>
                    <a:gdLst>
                      <a:gd name="T0" fmla="*/ 0 w 776"/>
                      <a:gd name="T1" fmla="*/ 41 h 2368"/>
                      <a:gd name="T2" fmla="*/ 129 w 776"/>
                      <a:gd name="T3" fmla="*/ 10 h 2368"/>
                      <a:gd name="T4" fmla="*/ 52 w 776"/>
                      <a:gd name="T5" fmla="*/ 103 h 2368"/>
                      <a:gd name="T6" fmla="*/ 181 w 776"/>
                      <a:gd name="T7" fmla="*/ 103 h 2368"/>
                      <a:gd name="T8" fmla="*/ 103 w 776"/>
                      <a:gd name="T9" fmla="*/ 195 h 2368"/>
                      <a:gd name="T10" fmla="*/ 207 w 776"/>
                      <a:gd name="T11" fmla="*/ 226 h 2368"/>
                      <a:gd name="T12" fmla="*/ 155 w 776"/>
                      <a:gd name="T13" fmla="*/ 288 h 2368"/>
                      <a:gd name="T14" fmla="*/ 259 w 776"/>
                      <a:gd name="T15" fmla="*/ 319 h 2368"/>
                      <a:gd name="T16" fmla="*/ 207 w 776"/>
                      <a:gd name="T17" fmla="*/ 381 h 2368"/>
                      <a:gd name="T18" fmla="*/ 284 w 776"/>
                      <a:gd name="T19" fmla="*/ 411 h 2368"/>
                      <a:gd name="T20" fmla="*/ 259 w 776"/>
                      <a:gd name="T21" fmla="*/ 473 h 2368"/>
                      <a:gd name="T22" fmla="*/ 310 w 776"/>
                      <a:gd name="T23" fmla="*/ 535 h 2368"/>
                      <a:gd name="T24" fmla="*/ 310 w 776"/>
                      <a:gd name="T25" fmla="*/ 596 h 2368"/>
                      <a:gd name="T26" fmla="*/ 362 w 776"/>
                      <a:gd name="T27" fmla="*/ 689 h 2368"/>
                      <a:gd name="T28" fmla="*/ 336 w 776"/>
                      <a:gd name="T29" fmla="*/ 782 h 2368"/>
                      <a:gd name="T30" fmla="*/ 388 w 776"/>
                      <a:gd name="T31" fmla="*/ 843 h 2368"/>
                      <a:gd name="T32" fmla="*/ 362 w 776"/>
                      <a:gd name="T33" fmla="*/ 936 h 2368"/>
                      <a:gd name="T34" fmla="*/ 388 w 776"/>
                      <a:gd name="T35" fmla="*/ 1028 h 2368"/>
                      <a:gd name="T36" fmla="*/ 362 w 776"/>
                      <a:gd name="T37" fmla="*/ 1090 h 2368"/>
                      <a:gd name="T38" fmla="*/ 414 w 776"/>
                      <a:gd name="T39" fmla="*/ 1183 h 2368"/>
                      <a:gd name="T40" fmla="*/ 388 w 776"/>
                      <a:gd name="T41" fmla="*/ 1275 h 2368"/>
                      <a:gd name="T42" fmla="*/ 414 w 776"/>
                      <a:gd name="T43" fmla="*/ 1399 h 2368"/>
                      <a:gd name="T44" fmla="*/ 388 w 776"/>
                      <a:gd name="T45" fmla="*/ 1429 h 2368"/>
                      <a:gd name="T46" fmla="*/ 414 w 776"/>
                      <a:gd name="T47" fmla="*/ 1522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-1346631">
                  <a:off x="3279" y="1531"/>
                  <a:ext cx="443" cy="838"/>
                </a:xfrm>
                <a:custGeom>
                  <a:avLst/>
                  <a:gdLst>
                    <a:gd name="T0" fmla="*/ 0 w 776"/>
                    <a:gd name="T1" fmla="*/ 23 h 2368"/>
                    <a:gd name="T2" fmla="*/ 137 w 776"/>
                    <a:gd name="T3" fmla="*/ 6 h 2368"/>
                    <a:gd name="T4" fmla="*/ 55 w 776"/>
                    <a:gd name="T5" fmla="*/ 57 h 2368"/>
                    <a:gd name="T6" fmla="*/ 192 w 776"/>
                    <a:gd name="T7" fmla="*/ 57 h 2368"/>
                    <a:gd name="T8" fmla="*/ 110 w 776"/>
                    <a:gd name="T9" fmla="*/ 108 h 2368"/>
                    <a:gd name="T10" fmla="*/ 219 w 776"/>
                    <a:gd name="T11" fmla="*/ 125 h 2368"/>
                    <a:gd name="T12" fmla="*/ 164 w 776"/>
                    <a:gd name="T13" fmla="*/ 159 h 2368"/>
                    <a:gd name="T14" fmla="*/ 274 w 776"/>
                    <a:gd name="T15" fmla="*/ 176 h 2368"/>
                    <a:gd name="T16" fmla="*/ 219 w 776"/>
                    <a:gd name="T17" fmla="*/ 210 h 2368"/>
                    <a:gd name="T18" fmla="*/ 301 w 776"/>
                    <a:gd name="T19" fmla="*/ 226 h 2368"/>
                    <a:gd name="T20" fmla="*/ 274 w 776"/>
                    <a:gd name="T21" fmla="*/ 260 h 2368"/>
                    <a:gd name="T22" fmla="*/ 329 w 776"/>
                    <a:gd name="T23" fmla="*/ 294 h 2368"/>
                    <a:gd name="T24" fmla="*/ 329 w 776"/>
                    <a:gd name="T25" fmla="*/ 328 h 2368"/>
                    <a:gd name="T26" fmla="*/ 384 w 776"/>
                    <a:gd name="T27" fmla="*/ 379 h 2368"/>
                    <a:gd name="T28" fmla="*/ 356 w 776"/>
                    <a:gd name="T29" fmla="*/ 430 h 2368"/>
                    <a:gd name="T30" fmla="*/ 411 w 776"/>
                    <a:gd name="T31" fmla="*/ 464 h 2368"/>
                    <a:gd name="T32" fmla="*/ 384 w 776"/>
                    <a:gd name="T33" fmla="*/ 515 h 2368"/>
                    <a:gd name="T34" fmla="*/ 411 w 776"/>
                    <a:gd name="T35" fmla="*/ 566 h 2368"/>
                    <a:gd name="T36" fmla="*/ 384 w 776"/>
                    <a:gd name="T37" fmla="*/ 600 h 2368"/>
                    <a:gd name="T38" fmla="*/ 438 w 776"/>
                    <a:gd name="T39" fmla="*/ 651 h 2368"/>
                    <a:gd name="T40" fmla="*/ 411 w 776"/>
                    <a:gd name="T41" fmla="*/ 702 h 2368"/>
                    <a:gd name="T42" fmla="*/ 438 w 776"/>
                    <a:gd name="T43" fmla="*/ 770 h 2368"/>
                    <a:gd name="T44" fmla="*/ 411 w 776"/>
                    <a:gd name="T45" fmla="*/ 787 h 2368"/>
                    <a:gd name="T46" fmla="*/ 438 w 776"/>
                    <a:gd name="T47" fmla="*/ 838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84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40 h 2368"/>
                  <a:gd name="T2" fmla="*/ 150 w 776"/>
                  <a:gd name="T3" fmla="*/ 10 h 2368"/>
                  <a:gd name="T4" fmla="*/ 60 w 776"/>
                  <a:gd name="T5" fmla="*/ 100 h 2368"/>
                  <a:gd name="T6" fmla="*/ 210 w 776"/>
                  <a:gd name="T7" fmla="*/ 100 h 2368"/>
                  <a:gd name="T8" fmla="*/ 120 w 776"/>
                  <a:gd name="T9" fmla="*/ 190 h 2368"/>
                  <a:gd name="T10" fmla="*/ 240 w 776"/>
                  <a:gd name="T11" fmla="*/ 220 h 2368"/>
                  <a:gd name="T12" fmla="*/ 180 w 776"/>
                  <a:gd name="T13" fmla="*/ 280 h 2368"/>
                  <a:gd name="T14" fmla="*/ 300 w 776"/>
                  <a:gd name="T15" fmla="*/ 310 h 2368"/>
                  <a:gd name="T16" fmla="*/ 240 w 776"/>
                  <a:gd name="T17" fmla="*/ 370 h 2368"/>
                  <a:gd name="T18" fmla="*/ 330 w 776"/>
                  <a:gd name="T19" fmla="*/ 400 h 2368"/>
                  <a:gd name="T20" fmla="*/ 300 w 776"/>
                  <a:gd name="T21" fmla="*/ 460 h 2368"/>
                  <a:gd name="T22" fmla="*/ 360 w 776"/>
                  <a:gd name="T23" fmla="*/ 520 h 2368"/>
                  <a:gd name="T24" fmla="*/ 360 w 776"/>
                  <a:gd name="T25" fmla="*/ 580 h 2368"/>
                  <a:gd name="T26" fmla="*/ 420 w 776"/>
                  <a:gd name="T27" fmla="*/ 670 h 2368"/>
                  <a:gd name="T28" fmla="*/ 390 w 776"/>
                  <a:gd name="T29" fmla="*/ 759 h 2368"/>
                  <a:gd name="T30" fmla="*/ 450 w 776"/>
                  <a:gd name="T31" fmla="*/ 819 h 2368"/>
                  <a:gd name="T32" fmla="*/ 420 w 776"/>
                  <a:gd name="T33" fmla="*/ 909 h 2368"/>
                  <a:gd name="T34" fmla="*/ 450 w 776"/>
                  <a:gd name="T35" fmla="*/ 999 h 2368"/>
                  <a:gd name="T36" fmla="*/ 420 w 776"/>
                  <a:gd name="T37" fmla="*/ 1059 h 2368"/>
                  <a:gd name="T38" fmla="*/ 480 w 776"/>
                  <a:gd name="T39" fmla="*/ 1149 h 2368"/>
                  <a:gd name="T40" fmla="*/ 450 w 776"/>
                  <a:gd name="T41" fmla="*/ 1239 h 2368"/>
                  <a:gd name="T42" fmla="*/ 480 w 776"/>
                  <a:gd name="T43" fmla="*/ 1359 h 2368"/>
                  <a:gd name="T44" fmla="*/ 450 w 776"/>
                  <a:gd name="T45" fmla="*/ 1389 h 2368"/>
                  <a:gd name="T46" fmla="*/ 480 w 776"/>
                  <a:gd name="T47" fmla="*/ 147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T0" fmla="*/ 53 w 21600"/>
                  <a:gd name="T1" fmla="*/ 0 h 21602"/>
                  <a:gd name="T2" fmla="*/ 208 w 21600"/>
                  <a:gd name="T3" fmla="*/ 246 h 21602"/>
                  <a:gd name="T4" fmla="*/ 0 w 21600"/>
                  <a:gd name="T5" fmla="*/ 238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T0" fmla="*/ 0 w 28940"/>
                  <a:gd name="T1" fmla="*/ 15 h 22305"/>
                  <a:gd name="T2" fmla="*/ 53 w 28940"/>
                  <a:gd name="T3" fmla="*/ 254 h 22305"/>
                  <a:gd name="T4" fmla="*/ 14 w 28940"/>
                  <a:gd name="T5" fmla="*/ 24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T0" fmla="*/ 0 w 34455"/>
                  <a:gd name="T1" fmla="*/ 48 h 22305"/>
                  <a:gd name="T2" fmla="*/ 164 w 34455"/>
                  <a:gd name="T3" fmla="*/ 254 h 22305"/>
                  <a:gd name="T4" fmla="*/ 61 w 34455"/>
                  <a:gd name="T5" fmla="*/ 24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T0" fmla="*/ 0 w 34812"/>
                  <a:gd name="T1" fmla="*/ 51 h 22305"/>
                  <a:gd name="T2" fmla="*/ 4 w 34812"/>
                  <a:gd name="T3" fmla="*/ 254 h 22305"/>
                  <a:gd name="T4" fmla="*/ 2 w 34812"/>
                  <a:gd name="T5" fmla="*/ 24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T0" fmla="*/ 0 w 34812"/>
                  <a:gd name="T1" fmla="*/ 51 h 22305"/>
                  <a:gd name="T2" fmla="*/ 29 w 34812"/>
                  <a:gd name="T3" fmla="*/ 254 h 22305"/>
                  <a:gd name="T4" fmla="*/ 11 w 34812"/>
                  <a:gd name="T5" fmla="*/ 24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>
                  <a:gd name="T0" fmla="*/ 0 w 776"/>
                  <a:gd name="T1" fmla="*/ 40 h 2368"/>
                  <a:gd name="T2" fmla="*/ 150 w 776"/>
                  <a:gd name="T3" fmla="*/ 10 h 2368"/>
                  <a:gd name="T4" fmla="*/ 60 w 776"/>
                  <a:gd name="T5" fmla="*/ 100 h 2368"/>
                  <a:gd name="T6" fmla="*/ 210 w 776"/>
                  <a:gd name="T7" fmla="*/ 100 h 2368"/>
                  <a:gd name="T8" fmla="*/ 120 w 776"/>
                  <a:gd name="T9" fmla="*/ 190 h 2368"/>
                  <a:gd name="T10" fmla="*/ 240 w 776"/>
                  <a:gd name="T11" fmla="*/ 220 h 2368"/>
                  <a:gd name="T12" fmla="*/ 180 w 776"/>
                  <a:gd name="T13" fmla="*/ 280 h 2368"/>
                  <a:gd name="T14" fmla="*/ 300 w 776"/>
                  <a:gd name="T15" fmla="*/ 310 h 2368"/>
                  <a:gd name="T16" fmla="*/ 240 w 776"/>
                  <a:gd name="T17" fmla="*/ 370 h 2368"/>
                  <a:gd name="T18" fmla="*/ 330 w 776"/>
                  <a:gd name="T19" fmla="*/ 400 h 2368"/>
                  <a:gd name="T20" fmla="*/ 300 w 776"/>
                  <a:gd name="T21" fmla="*/ 460 h 2368"/>
                  <a:gd name="T22" fmla="*/ 360 w 776"/>
                  <a:gd name="T23" fmla="*/ 520 h 2368"/>
                  <a:gd name="T24" fmla="*/ 360 w 776"/>
                  <a:gd name="T25" fmla="*/ 580 h 2368"/>
                  <a:gd name="T26" fmla="*/ 420 w 776"/>
                  <a:gd name="T27" fmla="*/ 670 h 2368"/>
                  <a:gd name="T28" fmla="*/ 390 w 776"/>
                  <a:gd name="T29" fmla="*/ 759 h 2368"/>
                  <a:gd name="T30" fmla="*/ 450 w 776"/>
                  <a:gd name="T31" fmla="*/ 819 h 2368"/>
                  <a:gd name="T32" fmla="*/ 420 w 776"/>
                  <a:gd name="T33" fmla="*/ 909 h 2368"/>
                  <a:gd name="T34" fmla="*/ 450 w 776"/>
                  <a:gd name="T35" fmla="*/ 999 h 2368"/>
                  <a:gd name="T36" fmla="*/ 420 w 776"/>
                  <a:gd name="T37" fmla="*/ 1059 h 2368"/>
                  <a:gd name="T38" fmla="*/ 480 w 776"/>
                  <a:gd name="T39" fmla="*/ 1149 h 2368"/>
                  <a:gd name="T40" fmla="*/ 450 w 776"/>
                  <a:gd name="T41" fmla="*/ 1239 h 2368"/>
                  <a:gd name="T42" fmla="*/ 480 w 776"/>
                  <a:gd name="T43" fmla="*/ 1359 h 2368"/>
                  <a:gd name="T44" fmla="*/ 450 w 776"/>
                  <a:gd name="T45" fmla="*/ 1389 h 2368"/>
                  <a:gd name="T46" fmla="*/ 480 w 776"/>
                  <a:gd name="T47" fmla="*/ 147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>
                  <a:gd name="T0" fmla="*/ 0 w 776"/>
                  <a:gd name="T1" fmla="*/ 23 h 2368"/>
                  <a:gd name="T2" fmla="*/ 136 w 776"/>
                  <a:gd name="T3" fmla="*/ 6 h 2368"/>
                  <a:gd name="T4" fmla="*/ 55 w 776"/>
                  <a:gd name="T5" fmla="*/ 57 h 2368"/>
                  <a:gd name="T6" fmla="*/ 191 w 776"/>
                  <a:gd name="T7" fmla="*/ 57 h 2368"/>
                  <a:gd name="T8" fmla="*/ 109 w 776"/>
                  <a:gd name="T9" fmla="*/ 108 h 2368"/>
                  <a:gd name="T10" fmla="*/ 218 w 776"/>
                  <a:gd name="T11" fmla="*/ 125 h 2368"/>
                  <a:gd name="T12" fmla="*/ 164 w 776"/>
                  <a:gd name="T13" fmla="*/ 159 h 2368"/>
                  <a:gd name="T14" fmla="*/ 273 w 776"/>
                  <a:gd name="T15" fmla="*/ 176 h 2368"/>
                  <a:gd name="T16" fmla="*/ 218 w 776"/>
                  <a:gd name="T17" fmla="*/ 210 h 2368"/>
                  <a:gd name="T18" fmla="*/ 300 w 776"/>
                  <a:gd name="T19" fmla="*/ 226 h 2368"/>
                  <a:gd name="T20" fmla="*/ 273 w 776"/>
                  <a:gd name="T21" fmla="*/ 260 h 2368"/>
                  <a:gd name="T22" fmla="*/ 327 w 776"/>
                  <a:gd name="T23" fmla="*/ 294 h 2368"/>
                  <a:gd name="T24" fmla="*/ 327 w 776"/>
                  <a:gd name="T25" fmla="*/ 328 h 2368"/>
                  <a:gd name="T26" fmla="*/ 382 w 776"/>
                  <a:gd name="T27" fmla="*/ 379 h 2368"/>
                  <a:gd name="T28" fmla="*/ 355 w 776"/>
                  <a:gd name="T29" fmla="*/ 430 h 2368"/>
                  <a:gd name="T30" fmla="*/ 409 w 776"/>
                  <a:gd name="T31" fmla="*/ 464 h 2368"/>
                  <a:gd name="T32" fmla="*/ 382 w 776"/>
                  <a:gd name="T33" fmla="*/ 515 h 2368"/>
                  <a:gd name="T34" fmla="*/ 409 w 776"/>
                  <a:gd name="T35" fmla="*/ 566 h 2368"/>
                  <a:gd name="T36" fmla="*/ 382 w 776"/>
                  <a:gd name="T37" fmla="*/ 600 h 2368"/>
                  <a:gd name="T38" fmla="*/ 436 w 776"/>
                  <a:gd name="T39" fmla="*/ 651 h 2368"/>
                  <a:gd name="T40" fmla="*/ 409 w 776"/>
                  <a:gd name="T41" fmla="*/ 702 h 2368"/>
                  <a:gd name="T42" fmla="*/ 436 w 776"/>
                  <a:gd name="T43" fmla="*/ 770 h 2368"/>
                  <a:gd name="T44" fmla="*/ 409 w 776"/>
                  <a:gd name="T45" fmla="*/ 787 h 2368"/>
                  <a:gd name="T46" fmla="*/ 436 w 776"/>
                  <a:gd name="T47" fmla="*/ 83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>
                  <a:gd name="T0" fmla="*/ 0 w 776"/>
                  <a:gd name="T1" fmla="*/ 41 h 2368"/>
                  <a:gd name="T2" fmla="*/ 336 w 776"/>
                  <a:gd name="T3" fmla="*/ 10 h 2368"/>
                  <a:gd name="T4" fmla="*/ 134 w 776"/>
                  <a:gd name="T5" fmla="*/ 103 h 2368"/>
                  <a:gd name="T6" fmla="*/ 470 w 776"/>
                  <a:gd name="T7" fmla="*/ 103 h 2368"/>
                  <a:gd name="T8" fmla="*/ 268 w 776"/>
                  <a:gd name="T9" fmla="*/ 196 h 2368"/>
                  <a:gd name="T10" fmla="*/ 537 w 776"/>
                  <a:gd name="T11" fmla="*/ 227 h 2368"/>
                  <a:gd name="T12" fmla="*/ 403 w 776"/>
                  <a:gd name="T13" fmla="*/ 288 h 2368"/>
                  <a:gd name="T14" fmla="*/ 671 w 776"/>
                  <a:gd name="T15" fmla="*/ 319 h 2368"/>
                  <a:gd name="T16" fmla="*/ 537 w 776"/>
                  <a:gd name="T17" fmla="*/ 381 h 2368"/>
                  <a:gd name="T18" fmla="*/ 738 w 776"/>
                  <a:gd name="T19" fmla="*/ 412 h 2368"/>
                  <a:gd name="T20" fmla="*/ 671 w 776"/>
                  <a:gd name="T21" fmla="*/ 474 h 2368"/>
                  <a:gd name="T22" fmla="*/ 805 w 776"/>
                  <a:gd name="T23" fmla="*/ 535 h 2368"/>
                  <a:gd name="T24" fmla="*/ 805 w 776"/>
                  <a:gd name="T25" fmla="*/ 597 h 2368"/>
                  <a:gd name="T26" fmla="*/ 940 w 776"/>
                  <a:gd name="T27" fmla="*/ 690 h 2368"/>
                  <a:gd name="T28" fmla="*/ 872 w 776"/>
                  <a:gd name="T29" fmla="*/ 783 h 2368"/>
                  <a:gd name="T30" fmla="*/ 1007 w 776"/>
                  <a:gd name="T31" fmla="*/ 844 h 2368"/>
                  <a:gd name="T32" fmla="*/ 940 w 776"/>
                  <a:gd name="T33" fmla="*/ 937 h 2368"/>
                  <a:gd name="T34" fmla="*/ 1007 w 776"/>
                  <a:gd name="T35" fmla="*/ 1030 h 2368"/>
                  <a:gd name="T36" fmla="*/ 940 w 776"/>
                  <a:gd name="T37" fmla="*/ 1092 h 2368"/>
                  <a:gd name="T38" fmla="*/ 1074 w 776"/>
                  <a:gd name="T39" fmla="*/ 1184 h 2368"/>
                  <a:gd name="T40" fmla="*/ 1007 w 776"/>
                  <a:gd name="T41" fmla="*/ 1277 h 2368"/>
                  <a:gd name="T42" fmla="*/ 1074 w 776"/>
                  <a:gd name="T43" fmla="*/ 1400 h 2368"/>
                  <a:gd name="T44" fmla="*/ 1007 w 776"/>
                  <a:gd name="T45" fmla="*/ 1431 h 2368"/>
                  <a:gd name="T46" fmla="*/ 1074 w 776"/>
                  <a:gd name="T47" fmla="*/ 152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41 h 2368"/>
                  <a:gd name="T2" fmla="*/ 215 w 776"/>
                  <a:gd name="T3" fmla="*/ 10 h 2368"/>
                  <a:gd name="T4" fmla="*/ 86 w 776"/>
                  <a:gd name="T5" fmla="*/ 103 h 2368"/>
                  <a:gd name="T6" fmla="*/ 301 w 776"/>
                  <a:gd name="T7" fmla="*/ 103 h 2368"/>
                  <a:gd name="T8" fmla="*/ 172 w 776"/>
                  <a:gd name="T9" fmla="*/ 196 h 2368"/>
                  <a:gd name="T10" fmla="*/ 344 w 776"/>
                  <a:gd name="T11" fmla="*/ 227 h 2368"/>
                  <a:gd name="T12" fmla="*/ 258 w 776"/>
                  <a:gd name="T13" fmla="*/ 288 h 2368"/>
                  <a:gd name="T14" fmla="*/ 431 w 776"/>
                  <a:gd name="T15" fmla="*/ 319 h 2368"/>
                  <a:gd name="T16" fmla="*/ 344 w 776"/>
                  <a:gd name="T17" fmla="*/ 381 h 2368"/>
                  <a:gd name="T18" fmla="*/ 474 w 776"/>
                  <a:gd name="T19" fmla="*/ 412 h 2368"/>
                  <a:gd name="T20" fmla="*/ 431 w 776"/>
                  <a:gd name="T21" fmla="*/ 474 h 2368"/>
                  <a:gd name="T22" fmla="*/ 517 w 776"/>
                  <a:gd name="T23" fmla="*/ 535 h 2368"/>
                  <a:gd name="T24" fmla="*/ 517 w 776"/>
                  <a:gd name="T25" fmla="*/ 597 h 2368"/>
                  <a:gd name="T26" fmla="*/ 603 w 776"/>
                  <a:gd name="T27" fmla="*/ 690 h 2368"/>
                  <a:gd name="T28" fmla="*/ 560 w 776"/>
                  <a:gd name="T29" fmla="*/ 783 h 2368"/>
                  <a:gd name="T30" fmla="*/ 646 w 776"/>
                  <a:gd name="T31" fmla="*/ 844 h 2368"/>
                  <a:gd name="T32" fmla="*/ 603 w 776"/>
                  <a:gd name="T33" fmla="*/ 937 h 2368"/>
                  <a:gd name="T34" fmla="*/ 646 w 776"/>
                  <a:gd name="T35" fmla="*/ 1030 h 2368"/>
                  <a:gd name="T36" fmla="*/ 603 w 776"/>
                  <a:gd name="T37" fmla="*/ 1092 h 2368"/>
                  <a:gd name="T38" fmla="*/ 689 w 776"/>
                  <a:gd name="T39" fmla="*/ 1184 h 2368"/>
                  <a:gd name="T40" fmla="*/ 646 w 776"/>
                  <a:gd name="T41" fmla="*/ 1277 h 2368"/>
                  <a:gd name="T42" fmla="*/ 689 w 776"/>
                  <a:gd name="T43" fmla="*/ 1400 h 2368"/>
                  <a:gd name="T44" fmla="*/ 646 w 776"/>
                  <a:gd name="T45" fmla="*/ 1431 h 2368"/>
                  <a:gd name="T46" fmla="*/ 689 w 776"/>
                  <a:gd name="T47" fmla="*/ 152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>
                  <a:gd name="T0" fmla="*/ 0 w 776"/>
                  <a:gd name="T1" fmla="*/ 43 h 2368"/>
                  <a:gd name="T2" fmla="*/ 311 w 776"/>
                  <a:gd name="T3" fmla="*/ 11 h 2368"/>
                  <a:gd name="T4" fmla="*/ 125 w 776"/>
                  <a:gd name="T5" fmla="*/ 108 h 2368"/>
                  <a:gd name="T6" fmla="*/ 436 w 776"/>
                  <a:gd name="T7" fmla="*/ 108 h 2368"/>
                  <a:gd name="T8" fmla="*/ 249 w 776"/>
                  <a:gd name="T9" fmla="*/ 205 h 2368"/>
                  <a:gd name="T10" fmla="*/ 498 w 776"/>
                  <a:gd name="T11" fmla="*/ 238 h 2368"/>
                  <a:gd name="T12" fmla="*/ 374 w 776"/>
                  <a:gd name="T13" fmla="*/ 303 h 2368"/>
                  <a:gd name="T14" fmla="*/ 623 w 776"/>
                  <a:gd name="T15" fmla="*/ 335 h 2368"/>
                  <a:gd name="T16" fmla="*/ 498 w 776"/>
                  <a:gd name="T17" fmla="*/ 400 h 2368"/>
                  <a:gd name="T18" fmla="*/ 685 w 776"/>
                  <a:gd name="T19" fmla="*/ 432 h 2368"/>
                  <a:gd name="T20" fmla="*/ 623 w 776"/>
                  <a:gd name="T21" fmla="*/ 497 h 2368"/>
                  <a:gd name="T22" fmla="*/ 747 w 776"/>
                  <a:gd name="T23" fmla="*/ 562 h 2368"/>
                  <a:gd name="T24" fmla="*/ 747 w 776"/>
                  <a:gd name="T25" fmla="*/ 627 h 2368"/>
                  <a:gd name="T26" fmla="*/ 872 w 776"/>
                  <a:gd name="T27" fmla="*/ 724 h 2368"/>
                  <a:gd name="T28" fmla="*/ 810 w 776"/>
                  <a:gd name="T29" fmla="*/ 822 h 2368"/>
                  <a:gd name="T30" fmla="*/ 934 w 776"/>
                  <a:gd name="T31" fmla="*/ 886 h 2368"/>
                  <a:gd name="T32" fmla="*/ 872 w 776"/>
                  <a:gd name="T33" fmla="*/ 984 h 2368"/>
                  <a:gd name="T34" fmla="*/ 934 w 776"/>
                  <a:gd name="T35" fmla="*/ 1081 h 2368"/>
                  <a:gd name="T36" fmla="*/ 872 w 776"/>
                  <a:gd name="T37" fmla="*/ 1146 h 2368"/>
                  <a:gd name="T38" fmla="*/ 997 w 776"/>
                  <a:gd name="T39" fmla="*/ 1243 h 2368"/>
                  <a:gd name="T40" fmla="*/ 934 w 776"/>
                  <a:gd name="T41" fmla="*/ 1341 h 2368"/>
                  <a:gd name="T42" fmla="*/ 997 w 776"/>
                  <a:gd name="T43" fmla="*/ 1470 h 2368"/>
                  <a:gd name="T44" fmla="*/ 934 w 776"/>
                  <a:gd name="T45" fmla="*/ 1503 h 2368"/>
                  <a:gd name="T46" fmla="*/ 997 w 776"/>
                  <a:gd name="T47" fmla="*/ 160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29 h 2368"/>
                  <a:gd name="T2" fmla="*/ 469 w 776"/>
                  <a:gd name="T3" fmla="*/ 7 h 2368"/>
                  <a:gd name="T4" fmla="*/ 188 w 776"/>
                  <a:gd name="T5" fmla="*/ 72 h 2368"/>
                  <a:gd name="T6" fmla="*/ 657 w 776"/>
                  <a:gd name="T7" fmla="*/ 72 h 2368"/>
                  <a:gd name="T8" fmla="*/ 376 w 776"/>
                  <a:gd name="T9" fmla="*/ 137 h 2368"/>
                  <a:gd name="T10" fmla="*/ 751 w 776"/>
                  <a:gd name="T11" fmla="*/ 159 h 2368"/>
                  <a:gd name="T12" fmla="*/ 563 w 776"/>
                  <a:gd name="T13" fmla="*/ 202 h 2368"/>
                  <a:gd name="T14" fmla="*/ 939 w 776"/>
                  <a:gd name="T15" fmla="*/ 223 h 2368"/>
                  <a:gd name="T16" fmla="*/ 751 w 776"/>
                  <a:gd name="T17" fmla="*/ 267 h 2368"/>
                  <a:gd name="T18" fmla="*/ 1033 w 776"/>
                  <a:gd name="T19" fmla="*/ 288 h 2368"/>
                  <a:gd name="T20" fmla="*/ 939 w 776"/>
                  <a:gd name="T21" fmla="*/ 332 h 2368"/>
                  <a:gd name="T22" fmla="*/ 1127 w 776"/>
                  <a:gd name="T23" fmla="*/ 375 h 2368"/>
                  <a:gd name="T24" fmla="*/ 1127 w 776"/>
                  <a:gd name="T25" fmla="*/ 418 h 2368"/>
                  <a:gd name="T26" fmla="*/ 1315 w 776"/>
                  <a:gd name="T27" fmla="*/ 483 h 2368"/>
                  <a:gd name="T28" fmla="*/ 1221 w 776"/>
                  <a:gd name="T29" fmla="*/ 548 h 2368"/>
                  <a:gd name="T30" fmla="*/ 1408 w 776"/>
                  <a:gd name="T31" fmla="*/ 591 h 2368"/>
                  <a:gd name="T32" fmla="*/ 1315 w 776"/>
                  <a:gd name="T33" fmla="*/ 656 h 2368"/>
                  <a:gd name="T34" fmla="*/ 1408 w 776"/>
                  <a:gd name="T35" fmla="*/ 721 h 2368"/>
                  <a:gd name="T36" fmla="*/ 1315 w 776"/>
                  <a:gd name="T37" fmla="*/ 764 h 2368"/>
                  <a:gd name="T38" fmla="*/ 1502 w 776"/>
                  <a:gd name="T39" fmla="*/ 829 h 2368"/>
                  <a:gd name="T40" fmla="*/ 1408 w 776"/>
                  <a:gd name="T41" fmla="*/ 894 h 2368"/>
                  <a:gd name="T42" fmla="*/ 1502 w 776"/>
                  <a:gd name="T43" fmla="*/ 980 h 2368"/>
                  <a:gd name="T44" fmla="*/ 1408 w 776"/>
                  <a:gd name="T45" fmla="*/ 1002 h 2368"/>
                  <a:gd name="T46" fmla="*/ 1502 w 776"/>
                  <a:gd name="T47" fmla="*/ 106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>
                  <a:gd name="T0" fmla="*/ 0 w 776"/>
                  <a:gd name="T1" fmla="*/ 39 h 2368"/>
                  <a:gd name="T2" fmla="*/ 205 w 776"/>
                  <a:gd name="T3" fmla="*/ 10 h 2368"/>
                  <a:gd name="T4" fmla="*/ 82 w 776"/>
                  <a:gd name="T5" fmla="*/ 97 h 2368"/>
                  <a:gd name="T6" fmla="*/ 288 w 776"/>
                  <a:gd name="T7" fmla="*/ 97 h 2368"/>
                  <a:gd name="T8" fmla="*/ 164 w 776"/>
                  <a:gd name="T9" fmla="*/ 184 h 2368"/>
                  <a:gd name="T10" fmla="*/ 329 w 776"/>
                  <a:gd name="T11" fmla="*/ 213 h 2368"/>
                  <a:gd name="T12" fmla="*/ 246 w 776"/>
                  <a:gd name="T13" fmla="*/ 271 h 2368"/>
                  <a:gd name="T14" fmla="*/ 411 w 776"/>
                  <a:gd name="T15" fmla="*/ 300 h 2368"/>
                  <a:gd name="T16" fmla="*/ 329 w 776"/>
                  <a:gd name="T17" fmla="*/ 359 h 2368"/>
                  <a:gd name="T18" fmla="*/ 452 w 776"/>
                  <a:gd name="T19" fmla="*/ 388 h 2368"/>
                  <a:gd name="T20" fmla="*/ 411 w 776"/>
                  <a:gd name="T21" fmla="*/ 446 h 2368"/>
                  <a:gd name="T22" fmla="*/ 493 w 776"/>
                  <a:gd name="T23" fmla="*/ 504 h 2368"/>
                  <a:gd name="T24" fmla="*/ 493 w 776"/>
                  <a:gd name="T25" fmla="*/ 562 h 2368"/>
                  <a:gd name="T26" fmla="*/ 575 w 776"/>
                  <a:gd name="T27" fmla="*/ 649 h 2368"/>
                  <a:gd name="T28" fmla="*/ 534 w 776"/>
                  <a:gd name="T29" fmla="*/ 736 h 2368"/>
                  <a:gd name="T30" fmla="*/ 616 w 776"/>
                  <a:gd name="T31" fmla="*/ 795 h 2368"/>
                  <a:gd name="T32" fmla="*/ 575 w 776"/>
                  <a:gd name="T33" fmla="*/ 882 h 2368"/>
                  <a:gd name="T34" fmla="*/ 616 w 776"/>
                  <a:gd name="T35" fmla="*/ 969 h 2368"/>
                  <a:gd name="T36" fmla="*/ 575 w 776"/>
                  <a:gd name="T37" fmla="*/ 1027 h 2368"/>
                  <a:gd name="T38" fmla="*/ 657 w 776"/>
                  <a:gd name="T39" fmla="*/ 1114 h 2368"/>
                  <a:gd name="T40" fmla="*/ 616 w 776"/>
                  <a:gd name="T41" fmla="*/ 1201 h 2368"/>
                  <a:gd name="T42" fmla="*/ 657 w 776"/>
                  <a:gd name="T43" fmla="*/ 1318 h 2368"/>
                  <a:gd name="T44" fmla="*/ 616 w 776"/>
                  <a:gd name="T45" fmla="*/ 1347 h 2368"/>
                  <a:gd name="T46" fmla="*/ 657 w 776"/>
                  <a:gd name="T47" fmla="*/ 143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>
                  <a:gd name="T0" fmla="*/ 0 w 776"/>
                  <a:gd name="T1" fmla="*/ 23 h 2368"/>
                  <a:gd name="T2" fmla="*/ 136 w 776"/>
                  <a:gd name="T3" fmla="*/ 6 h 2368"/>
                  <a:gd name="T4" fmla="*/ 54 w 776"/>
                  <a:gd name="T5" fmla="*/ 57 h 2368"/>
                  <a:gd name="T6" fmla="*/ 191 w 776"/>
                  <a:gd name="T7" fmla="*/ 57 h 2368"/>
                  <a:gd name="T8" fmla="*/ 109 w 776"/>
                  <a:gd name="T9" fmla="*/ 107 h 2368"/>
                  <a:gd name="T10" fmla="*/ 218 w 776"/>
                  <a:gd name="T11" fmla="*/ 124 h 2368"/>
                  <a:gd name="T12" fmla="*/ 163 w 776"/>
                  <a:gd name="T13" fmla="*/ 158 h 2368"/>
                  <a:gd name="T14" fmla="*/ 272 w 776"/>
                  <a:gd name="T15" fmla="*/ 175 h 2368"/>
                  <a:gd name="T16" fmla="*/ 218 w 776"/>
                  <a:gd name="T17" fmla="*/ 209 h 2368"/>
                  <a:gd name="T18" fmla="*/ 299 w 776"/>
                  <a:gd name="T19" fmla="*/ 226 h 2368"/>
                  <a:gd name="T20" fmla="*/ 272 w 776"/>
                  <a:gd name="T21" fmla="*/ 260 h 2368"/>
                  <a:gd name="T22" fmla="*/ 327 w 776"/>
                  <a:gd name="T23" fmla="*/ 294 h 2368"/>
                  <a:gd name="T24" fmla="*/ 327 w 776"/>
                  <a:gd name="T25" fmla="*/ 328 h 2368"/>
                  <a:gd name="T26" fmla="*/ 381 w 776"/>
                  <a:gd name="T27" fmla="*/ 379 h 2368"/>
                  <a:gd name="T28" fmla="*/ 354 w 776"/>
                  <a:gd name="T29" fmla="*/ 430 h 2368"/>
                  <a:gd name="T30" fmla="*/ 408 w 776"/>
                  <a:gd name="T31" fmla="*/ 464 h 2368"/>
                  <a:gd name="T32" fmla="*/ 381 w 776"/>
                  <a:gd name="T33" fmla="*/ 515 h 2368"/>
                  <a:gd name="T34" fmla="*/ 408 w 776"/>
                  <a:gd name="T35" fmla="*/ 566 h 2368"/>
                  <a:gd name="T36" fmla="*/ 381 w 776"/>
                  <a:gd name="T37" fmla="*/ 599 h 2368"/>
                  <a:gd name="T38" fmla="*/ 435 w 776"/>
                  <a:gd name="T39" fmla="*/ 650 h 2368"/>
                  <a:gd name="T40" fmla="*/ 408 w 776"/>
                  <a:gd name="T41" fmla="*/ 701 h 2368"/>
                  <a:gd name="T42" fmla="*/ 435 w 776"/>
                  <a:gd name="T43" fmla="*/ 769 h 2368"/>
                  <a:gd name="T44" fmla="*/ 408 w 776"/>
                  <a:gd name="T45" fmla="*/ 786 h 2368"/>
                  <a:gd name="T46" fmla="*/ 435 w 776"/>
                  <a:gd name="T47" fmla="*/ 83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9287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9288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9530D-C6D8-433B-A1EE-EFE681E076BA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2C7C8-936F-4948-B033-34AE3FF33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CC949-2D5F-4E39-B96E-90206C609C59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786F5-187B-4524-AA56-A74AC919B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405A6-77F4-4797-BF74-27E75AE6E804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A4C88-0373-4DE7-821A-8DDF120A6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1EEDB-A37C-4E45-97E3-42B1B16B797A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F1ACD-86C2-43C7-A5A0-5C9BB602FB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F4671-1550-4722-AA52-5731937812F8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70B29-133C-4987-8154-AC7F91A2D1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E5C9D-301D-4F64-872B-9B353DEECDAB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1516-BF65-48AD-8228-51760A3DC7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631ED-AAED-4ABA-8C69-61DCB70F9623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75C5B-A98D-486C-9BF8-F0A31DC495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9B610-9F30-47A6-AA79-60375BA3A81E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B1D50-19B3-4B20-B2E5-35B2F5EB03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6C35B-4639-4E7E-A592-ED74AC30681D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889D2-5E2C-4644-8204-6F7FC10E42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98FC0-77D6-4690-9A12-C6E32E85FC55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D76B3-4ABC-42C9-BFAC-7ABB974088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743D9-B8DB-4483-BB5F-85D10ACE902A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38B27-FCBF-47CE-8F88-93FC525A9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3E5DA-BAAA-48DB-B352-795F0B02ED0F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CA64A-5800-4563-A59E-77FC3A07A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E2D5A-D76F-4306-819C-92E196713F87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0E4F1-A0D1-4B52-9FD7-2C34EB100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3E721-BDBC-4557-8B39-0E0F5AD66821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89220-F69F-4541-B567-A1E9A45218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CF0D1-85E9-4B04-B1E8-833CDC994EBF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B23D1-AD33-48CA-A938-68A2506DC3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6ED9B-6F35-4303-83D5-8E02CFBBD527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B7A7E-DC16-426A-AC4E-86C8BBAC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A3F68-8138-4D50-BE72-6A033ED2D80A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238A1-926B-4F14-BE1C-331E294DFC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2C83F-AC57-4B4A-94FE-EFB548DB5CE5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CBCA3-A316-4615-8875-AE20A1641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D27E-9CD3-4E09-998B-FEF119B1B5D4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2B6C8-4680-4DD4-A3BC-757D42D4F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164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16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162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163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1034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16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16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1035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036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158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 smtClean="0"/>
                </a:p>
              </p:txBody>
            </p:sp>
            <p:sp>
              <p:nvSpPr>
                <p:cNvPr id="1159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 smtClean="0"/>
                </a:p>
              </p:txBody>
            </p:sp>
          </p:grpSp>
          <p:grpSp>
            <p:nvGrpSpPr>
              <p:cNvPr id="1037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060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15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2" y="2236"/>
                    <a:ext cx="1711" cy="313"/>
                  </a:xfrm>
                  <a:custGeom>
                    <a:avLst/>
                    <a:gdLst>
                      <a:gd name="T0" fmla="*/ 0 w 2736"/>
                      <a:gd name="T1" fmla="*/ 194 h 504"/>
                      <a:gd name="T2" fmla="*/ 338 w 2736"/>
                      <a:gd name="T3" fmla="*/ 65 h 504"/>
                      <a:gd name="T4" fmla="*/ 695 w 2736"/>
                      <a:gd name="T5" fmla="*/ 9 h 504"/>
                      <a:gd name="T6" fmla="*/ 1070 w 2736"/>
                      <a:gd name="T7" fmla="*/ 9 h 504"/>
                      <a:gd name="T8" fmla="*/ 1064 w 2736"/>
                      <a:gd name="T9" fmla="*/ 40 h 504"/>
                      <a:gd name="T10" fmla="*/ 690 w 2736"/>
                      <a:gd name="T11" fmla="*/ 40 h 504"/>
                      <a:gd name="T12" fmla="*/ 256 w 2736"/>
                      <a:gd name="T13" fmla="*/ 112 h 504"/>
                      <a:gd name="T14" fmla="*/ 0 w 2736"/>
                      <a:gd name="T15" fmla="*/ 19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4" y="3144"/>
                    <a:ext cx="916" cy="486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0 w 1769"/>
                      <a:gd name="T3" fmla="*/ 21 h 791"/>
                      <a:gd name="T4" fmla="*/ 310 w 1769"/>
                      <a:gd name="T5" fmla="*/ 76 h 791"/>
                      <a:gd name="T6" fmla="*/ 432 w 1769"/>
                      <a:gd name="T7" fmla="*/ 163 h 791"/>
                      <a:gd name="T8" fmla="*/ 471 w 1769"/>
                      <a:gd name="T9" fmla="*/ 230 h 791"/>
                      <a:gd name="T10" fmla="*/ 453 w 1769"/>
                      <a:gd name="T11" fmla="*/ 297 h 791"/>
                      <a:gd name="T12" fmla="*/ 426 w 1769"/>
                      <a:gd name="T13" fmla="*/ 238 h 791"/>
                      <a:gd name="T14" fmla="*/ 372 w 1769"/>
                      <a:gd name="T15" fmla="*/ 171 h 791"/>
                      <a:gd name="T16" fmla="*/ 297 w 1769"/>
                      <a:gd name="T17" fmla="*/ 112 h 791"/>
                      <a:gd name="T18" fmla="*/ 156 w 1769"/>
                      <a:gd name="T19" fmla="*/ 57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1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154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>
                      <a:gd name="T0" fmla="*/ 0 w 2736"/>
                      <a:gd name="T1" fmla="*/ 239 h 504"/>
                      <a:gd name="T2" fmla="*/ 379 w 2736"/>
                      <a:gd name="T3" fmla="*/ 80 h 504"/>
                      <a:gd name="T4" fmla="*/ 779 w 2736"/>
                      <a:gd name="T5" fmla="*/ 12 h 504"/>
                      <a:gd name="T6" fmla="*/ 1200 w 2736"/>
                      <a:gd name="T7" fmla="*/ 12 h 504"/>
                      <a:gd name="T8" fmla="*/ 1193 w 2736"/>
                      <a:gd name="T9" fmla="*/ 49 h 504"/>
                      <a:gd name="T10" fmla="*/ 774 w 2736"/>
                      <a:gd name="T11" fmla="*/ 49 h 504"/>
                      <a:gd name="T12" fmla="*/ 287 w 2736"/>
                      <a:gd name="T13" fmla="*/ 138 h 504"/>
                      <a:gd name="T14" fmla="*/ 0 w 2736"/>
                      <a:gd name="T15" fmla="*/ 23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5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147 w 1769"/>
                      <a:gd name="T3" fmla="*/ 27 h 791"/>
                      <a:gd name="T4" fmla="*/ 351 w 1769"/>
                      <a:gd name="T5" fmla="*/ 95 h 791"/>
                      <a:gd name="T6" fmla="*/ 488 w 1769"/>
                      <a:gd name="T7" fmla="*/ 205 h 791"/>
                      <a:gd name="T8" fmla="*/ 532 w 1769"/>
                      <a:gd name="T9" fmla="*/ 289 h 791"/>
                      <a:gd name="T10" fmla="*/ 512 w 1769"/>
                      <a:gd name="T11" fmla="*/ 373 h 791"/>
                      <a:gd name="T12" fmla="*/ 482 w 1769"/>
                      <a:gd name="T13" fmla="*/ 300 h 791"/>
                      <a:gd name="T14" fmla="*/ 421 w 1769"/>
                      <a:gd name="T15" fmla="*/ 216 h 791"/>
                      <a:gd name="T16" fmla="*/ 336 w 1769"/>
                      <a:gd name="T17" fmla="*/ 141 h 791"/>
                      <a:gd name="T18" fmla="*/ 176 w 1769"/>
                      <a:gd name="T19" fmla="*/ 72 h 791"/>
                      <a:gd name="T20" fmla="*/ 0 w 1769"/>
                      <a:gd name="T21" fmla="*/ 36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2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15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>
                      <a:gd name="T0" fmla="*/ 0 w 2736"/>
                      <a:gd name="T1" fmla="*/ 182 h 504"/>
                      <a:gd name="T2" fmla="*/ 348 w 2736"/>
                      <a:gd name="T3" fmla="*/ 61 h 504"/>
                      <a:gd name="T4" fmla="*/ 715 w 2736"/>
                      <a:gd name="T5" fmla="*/ 8 h 504"/>
                      <a:gd name="T6" fmla="*/ 1101 w 2736"/>
                      <a:gd name="T7" fmla="*/ 8 h 504"/>
                      <a:gd name="T8" fmla="*/ 1095 w 2736"/>
                      <a:gd name="T9" fmla="*/ 37 h 504"/>
                      <a:gd name="T10" fmla="*/ 710 w 2736"/>
                      <a:gd name="T11" fmla="*/ 37 h 504"/>
                      <a:gd name="T12" fmla="*/ 263 w 2736"/>
                      <a:gd name="T13" fmla="*/ 106 h 504"/>
                      <a:gd name="T14" fmla="*/ 0 w 2736"/>
                      <a:gd name="T15" fmla="*/ 18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4 w 1769"/>
                      <a:gd name="T3" fmla="*/ 21 h 791"/>
                      <a:gd name="T4" fmla="*/ 321 w 1769"/>
                      <a:gd name="T5" fmla="*/ 73 h 791"/>
                      <a:gd name="T6" fmla="*/ 446 w 1769"/>
                      <a:gd name="T7" fmla="*/ 157 h 791"/>
                      <a:gd name="T8" fmla="*/ 486 w 1769"/>
                      <a:gd name="T9" fmla="*/ 221 h 791"/>
                      <a:gd name="T10" fmla="*/ 468 w 1769"/>
                      <a:gd name="T11" fmla="*/ 286 h 791"/>
                      <a:gd name="T12" fmla="*/ 440 w 1769"/>
                      <a:gd name="T13" fmla="*/ 230 h 791"/>
                      <a:gd name="T14" fmla="*/ 385 w 1769"/>
                      <a:gd name="T15" fmla="*/ 165 h 791"/>
                      <a:gd name="T16" fmla="*/ 307 w 1769"/>
                      <a:gd name="T17" fmla="*/ 107 h 791"/>
                      <a:gd name="T18" fmla="*/ 161 w 1769"/>
                      <a:gd name="T19" fmla="*/ 55 h 791"/>
                      <a:gd name="T20" fmla="*/ 0 w 1769"/>
                      <a:gd name="T21" fmla="*/ 28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3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150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13" y="1625"/>
                    <a:ext cx="1677" cy="337"/>
                  </a:xfrm>
                  <a:custGeom>
                    <a:avLst/>
                    <a:gdLst>
                      <a:gd name="T0" fmla="*/ 0 w 2736"/>
                      <a:gd name="T1" fmla="*/ 225 h 504"/>
                      <a:gd name="T2" fmla="*/ 325 w 2736"/>
                      <a:gd name="T3" fmla="*/ 75 h 504"/>
                      <a:gd name="T4" fmla="*/ 667 w 2736"/>
                      <a:gd name="T5" fmla="*/ 11 h 504"/>
                      <a:gd name="T6" fmla="*/ 1028 w 2736"/>
                      <a:gd name="T7" fmla="*/ 11 h 504"/>
                      <a:gd name="T8" fmla="*/ 1022 w 2736"/>
                      <a:gd name="T9" fmla="*/ 46 h 504"/>
                      <a:gd name="T10" fmla="*/ 663 w 2736"/>
                      <a:gd name="T11" fmla="*/ 46 h 504"/>
                      <a:gd name="T12" fmla="*/ 246 w 2736"/>
                      <a:gd name="T13" fmla="*/ 130 h 504"/>
                      <a:gd name="T14" fmla="*/ 0 w 2736"/>
                      <a:gd name="T15" fmla="*/ 22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1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897" cy="522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25 w 1769"/>
                      <a:gd name="T3" fmla="*/ 24 h 791"/>
                      <a:gd name="T4" fmla="*/ 298 w 1769"/>
                      <a:gd name="T5" fmla="*/ 87 h 791"/>
                      <a:gd name="T6" fmla="*/ 414 w 1769"/>
                      <a:gd name="T7" fmla="*/ 188 h 791"/>
                      <a:gd name="T8" fmla="*/ 451 w 1769"/>
                      <a:gd name="T9" fmla="*/ 265 h 791"/>
                      <a:gd name="T10" fmla="*/ 434 w 1769"/>
                      <a:gd name="T11" fmla="*/ 343 h 791"/>
                      <a:gd name="T12" fmla="*/ 409 w 1769"/>
                      <a:gd name="T13" fmla="*/ 275 h 791"/>
                      <a:gd name="T14" fmla="*/ 357 w 1769"/>
                      <a:gd name="T15" fmla="*/ 198 h 791"/>
                      <a:gd name="T16" fmla="*/ 285 w 1769"/>
                      <a:gd name="T17" fmla="*/ 129 h 791"/>
                      <a:gd name="T18" fmla="*/ 150 w 1769"/>
                      <a:gd name="T19" fmla="*/ 66 h 791"/>
                      <a:gd name="T20" fmla="*/ 0 w 1769"/>
                      <a:gd name="T21" fmla="*/ 33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4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14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275 w 2736"/>
                      <a:gd name="T3" fmla="*/ 64 h 504"/>
                      <a:gd name="T4" fmla="*/ 565 w 2736"/>
                      <a:gd name="T5" fmla="*/ 9 h 504"/>
                      <a:gd name="T6" fmla="*/ 871 w 2736"/>
                      <a:gd name="T7" fmla="*/ 9 h 504"/>
                      <a:gd name="T8" fmla="*/ 866 w 2736"/>
                      <a:gd name="T9" fmla="*/ 40 h 504"/>
                      <a:gd name="T10" fmla="*/ 562 w 2736"/>
                      <a:gd name="T11" fmla="*/ 40 h 504"/>
                      <a:gd name="T12" fmla="*/ 208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79"/>
                  </a:xfrm>
                  <a:custGeom>
                    <a:avLst/>
                    <a:gdLst>
                      <a:gd name="T0" fmla="*/ 1 w 1769"/>
                      <a:gd name="T1" fmla="*/ 3 h 791"/>
                      <a:gd name="T2" fmla="*/ 106 w 1769"/>
                      <a:gd name="T3" fmla="*/ 21 h 791"/>
                      <a:gd name="T4" fmla="*/ 254 w 1769"/>
                      <a:gd name="T5" fmla="*/ 73 h 791"/>
                      <a:gd name="T6" fmla="*/ 354 w 1769"/>
                      <a:gd name="T7" fmla="*/ 159 h 791"/>
                      <a:gd name="T8" fmla="*/ 386 w 1769"/>
                      <a:gd name="T9" fmla="*/ 223 h 791"/>
                      <a:gd name="T10" fmla="*/ 371 w 1769"/>
                      <a:gd name="T11" fmla="*/ 289 h 791"/>
                      <a:gd name="T12" fmla="*/ 349 w 1769"/>
                      <a:gd name="T13" fmla="*/ 232 h 791"/>
                      <a:gd name="T14" fmla="*/ 305 w 1769"/>
                      <a:gd name="T15" fmla="*/ 167 h 791"/>
                      <a:gd name="T16" fmla="*/ 244 w 1769"/>
                      <a:gd name="T17" fmla="*/ 108 h 791"/>
                      <a:gd name="T18" fmla="*/ 127 w 1769"/>
                      <a:gd name="T19" fmla="*/ 56 h 791"/>
                      <a:gd name="T20" fmla="*/ 0 w 1769"/>
                      <a:gd name="T21" fmla="*/ 28 h 791"/>
                      <a:gd name="T22" fmla="*/ 1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5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146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>
                      <a:gd name="T0" fmla="*/ 0 w 2736"/>
                      <a:gd name="T1" fmla="*/ 96 h 504"/>
                      <a:gd name="T2" fmla="*/ 227 w 2736"/>
                      <a:gd name="T3" fmla="*/ 32 h 504"/>
                      <a:gd name="T4" fmla="*/ 467 w 2736"/>
                      <a:gd name="T5" fmla="*/ 4 h 504"/>
                      <a:gd name="T6" fmla="*/ 720 w 2736"/>
                      <a:gd name="T7" fmla="*/ 4 h 504"/>
                      <a:gd name="T8" fmla="*/ 716 w 2736"/>
                      <a:gd name="T9" fmla="*/ 20 h 504"/>
                      <a:gd name="T10" fmla="*/ 464 w 2736"/>
                      <a:gd name="T11" fmla="*/ 20 h 504"/>
                      <a:gd name="T12" fmla="*/ 172 w 2736"/>
                      <a:gd name="T13" fmla="*/ 55 h 504"/>
                      <a:gd name="T14" fmla="*/ 0 w 2736"/>
                      <a:gd name="T15" fmla="*/ 9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7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58"/>
                    <a:ext cx="755" cy="354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88 w 1769"/>
                      <a:gd name="T3" fmla="*/ 11 h 791"/>
                      <a:gd name="T4" fmla="*/ 211 w 1769"/>
                      <a:gd name="T5" fmla="*/ 40 h 791"/>
                      <a:gd name="T6" fmla="*/ 294 w 1769"/>
                      <a:gd name="T7" fmla="*/ 86 h 791"/>
                      <a:gd name="T8" fmla="*/ 320 w 1769"/>
                      <a:gd name="T9" fmla="*/ 122 h 791"/>
                      <a:gd name="T10" fmla="*/ 308 w 1769"/>
                      <a:gd name="T11" fmla="*/ 158 h 791"/>
                      <a:gd name="T12" fmla="*/ 289 w 1769"/>
                      <a:gd name="T13" fmla="*/ 127 h 791"/>
                      <a:gd name="T14" fmla="*/ 253 w 1769"/>
                      <a:gd name="T15" fmla="*/ 91 h 791"/>
                      <a:gd name="T16" fmla="*/ 202 w 1769"/>
                      <a:gd name="T17" fmla="*/ 59 h 791"/>
                      <a:gd name="T18" fmla="*/ 106 w 1769"/>
                      <a:gd name="T19" fmla="*/ 30 h 791"/>
                      <a:gd name="T20" fmla="*/ 0 w 1769"/>
                      <a:gd name="T21" fmla="*/ 15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6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14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27" y="1128"/>
                    <a:ext cx="1243" cy="205"/>
                  </a:xfrm>
                  <a:custGeom>
                    <a:avLst/>
                    <a:gdLst>
                      <a:gd name="T0" fmla="*/ 0 w 2736"/>
                      <a:gd name="T1" fmla="*/ 83 h 504"/>
                      <a:gd name="T2" fmla="*/ 179 w 2736"/>
                      <a:gd name="T3" fmla="*/ 28 h 504"/>
                      <a:gd name="T4" fmla="*/ 367 w 2736"/>
                      <a:gd name="T5" fmla="*/ 4 h 504"/>
                      <a:gd name="T6" fmla="*/ 565 w 2736"/>
                      <a:gd name="T7" fmla="*/ 4 h 504"/>
                      <a:gd name="T8" fmla="*/ 562 w 2736"/>
                      <a:gd name="T9" fmla="*/ 17 h 504"/>
                      <a:gd name="T10" fmla="*/ 364 w 2736"/>
                      <a:gd name="T11" fmla="*/ 17 h 504"/>
                      <a:gd name="T12" fmla="*/ 135 w 2736"/>
                      <a:gd name="T13" fmla="*/ 48 h 504"/>
                      <a:gd name="T14" fmla="*/ 0 w 2736"/>
                      <a:gd name="T15" fmla="*/ 8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9 w 1769"/>
                      <a:gd name="T3" fmla="*/ 10 h 791"/>
                      <a:gd name="T4" fmla="*/ 165 w 1769"/>
                      <a:gd name="T5" fmla="*/ 36 h 791"/>
                      <a:gd name="T6" fmla="*/ 230 w 1769"/>
                      <a:gd name="T7" fmla="*/ 78 h 791"/>
                      <a:gd name="T8" fmla="*/ 250 w 1769"/>
                      <a:gd name="T9" fmla="*/ 109 h 791"/>
                      <a:gd name="T10" fmla="*/ 241 w 1769"/>
                      <a:gd name="T11" fmla="*/ 141 h 791"/>
                      <a:gd name="T12" fmla="*/ 227 w 1769"/>
                      <a:gd name="T13" fmla="*/ 114 h 791"/>
                      <a:gd name="T14" fmla="*/ 198 w 1769"/>
                      <a:gd name="T15" fmla="*/ 81 h 791"/>
                      <a:gd name="T16" fmla="*/ 158 w 1769"/>
                      <a:gd name="T17" fmla="*/ 53 h 791"/>
                      <a:gd name="T18" fmla="*/ 83 w 1769"/>
                      <a:gd name="T19" fmla="*/ 27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7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142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5" y="2348"/>
                    <a:ext cx="1723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343 w 2736"/>
                      <a:gd name="T3" fmla="*/ 64 h 504"/>
                      <a:gd name="T4" fmla="*/ 704 w 2736"/>
                      <a:gd name="T5" fmla="*/ 9 h 504"/>
                      <a:gd name="T6" fmla="*/ 1085 w 2736"/>
                      <a:gd name="T7" fmla="*/ 9 h 504"/>
                      <a:gd name="T8" fmla="*/ 1079 w 2736"/>
                      <a:gd name="T9" fmla="*/ 40 h 504"/>
                      <a:gd name="T10" fmla="*/ 700 w 2736"/>
                      <a:gd name="T11" fmla="*/ 40 h 504"/>
                      <a:gd name="T12" fmla="*/ 259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3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3 w 1769"/>
                      <a:gd name="T3" fmla="*/ 22 h 791"/>
                      <a:gd name="T4" fmla="*/ 316 w 1769"/>
                      <a:gd name="T5" fmla="*/ 77 h 791"/>
                      <a:gd name="T6" fmla="*/ 440 w 1769"/>
                      <a:gd name="T7" fmla="*/ 165 h 791"/>
                      <a:gd name="T8" fmla="*/ 480 w 1769"/>
                      <a:gd name="T9" fmla="*/ 232 h 791"/>
                      <a:gd name="T10" fmla="*/ 462 w 1769"/>
                      <a:gd name="T11" fmla="*/ 301 h 791"/>
                      <a:gd name="T12" fmla="*/ 435 w 1769"/>
                      <a:gd name="T13" fmla="*/ 242 h 791"/>
                      <a:gd name="T14" fmla="*/ 380 w 1769"/>
                      <a:gd name="T15" fmla="*/ 174 h 791"/>
                      <a:gd name="T16" fmla="*/ 303 w 1769"/>
                      <a:gd name="T17" fmla="*/ 113 h 791"/>
                      <a:gd name="T18" fmla="*/ 159 w 1769"/>
                      <a:gd name="T19" fmla="*/ 58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8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14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03" cy="347"/>
                  </a:xfrm>
                  <a:custGeom>
                    <a:avLst/>
                    <a:gdLst>
                      <a:gd name="T0" fmla="*/ 0 w 2736"/>
                      <a:gd name="T1" fmla="*/ 239 h 504"/>
                      <a:gd name="T2" fmla="*/ 375 w 2736"/>
                      <a:gd name="T3" fmla="*/ 80 h 504"/>
                      <a:gd name="T4" fmla="*/ 771 w 2736"/>
                      <a:gd name="T5" fmla="*/ 12 h 504"/>
                      <a:gd name="T6" fmla="*/ 1188 w 2736"/>
                      <a:gd name="T7" fmla="*/ 12 h 504"/>
                      <a:gd name="T8" fmla="*/ 1181 w 2736"/>
                      <a:gd name="T9" fmla="*/ 49 h 504"/>
                      <a:gd name="T10" fmla="*/ 766 w 2736"/>
                      <a:gd name="T11" fmla="*/ 49 h 504"/>
                      <a:gd name="T12" fmla="*/ 284 w 2736"/>
                      <a:gd name="T13" fmla="*/ 138 h 504"/>
                      <a:gd name="T14" fmla="*/ 0 w 2736"/>
                      <a:gd name="T15" fmla="*/ 23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145 w 1769"/>
                      <a:gd name="T3" fmla="*/ 27 h 791"/>
                      <a:gd name="T4" fmla="*/ 346 w 1769"/>
                      <a:gd name="T5" fmla="*/ 95 h 791"/>
                      <a:gd name="T6" fmla="*/ 483 w 1769"/>
                      <a:gd name="T7" fmla="*/ 205 h 791"/>
                      <a:gd name="T8" fmla="*/ 526 w 1769"/>
                      <a:gd name="T9" fmla="*/ 289 h 791"/>
                      <a:gd name="T10" fmla="*/ 506 w 1769"/>
                      <a:gd name="T11" fmla="*/ 373 h 791"/>
                      <a:gd name="T12" fmla="*/ 476 w 1769"/>
                      <a:gd name="T13" fmla="*/ 300 h 791"/>
                      <a:gd name="T14" fmla="*/ 416 w 1769"/>
                      <a:gd name="T15" fmla="*/ 216 h 791"/>
                      <a:gd name="T16" fmla="*/ 332 w 1769"/>
                      <a:gd name="T17" fmla="*/ 141 h 791"/>
                      <a:gd name="T18" fmla="*/ 174 w 1769"/>
                      <a:gd name="T19" fmla="*/ 72 h 791"/>
                      <a:gd name="T20" fmla="*/ 0 w 1769"/>
                      <a:gd name="T21" fmla="*/ 36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9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138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>
                      <a:gd name="T0" fmla="*/ 0 w 2736"/>
                      <a:gd name="T1" fmla="*/ 182 h 504"/>
                      <a:gd name="T2" fmla="*/ 348 w 2736"/>
                      <a:gd name="T3" fmla="*/ 61 h 504"/>
                      <a:gd name="T4" fmla="*/ 715 w 2736"/>
                      <a:gd name="T5" fmla="*/ 8 h 504"/>
                      <a:gd name="T6" fmla="*/ 1101 w 2736"/>
                      <a:gd name="T7" fmla="*/ 8 h 504"/>
                      <a:gd name="T8" fmla="*/ 1095 w 2736"/>
                      <a:gd name="T9" fmla="*/ 37 h 504"/>
                      <a:gd name="T10" fmla="*/ 710 w 2736"/>
                      <a:gd name="T11" fmla="*/ 37 h 504"/>
                      <a:gd name="T12" fmla="*/ 263 w 2736"/>
                      <a:gd name="T13" fmla="*/ 106 h 504"/>
                      <a:gd name="T14" fmla="*/ 0 w 2736"/>
                      <a:gd name="T15" fmla="*/ 18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9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64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4 w 1769"/>
                      <a:gd name="T3" fmla="*/ 19 h 791"/>
                      <a:gd name="T4" fmla="*/ 321 w 1769"/>
                      <a:gd name="T5" fmla="*/ 69 h 791"/>
                      <a:gd name="T6" fmla="*/ 446 w 1769"/>
                      <a:gd name="T7" fmla="*/ 148 h 791"/>
                      <a:gd name="T8" fmla="*/ 486 w 1769"/>
                      <a:gd name="T9" fmla="*/ 209 h 791"/>
                      <a:gd name="T10" fmla="*/ 468 w 1769"/>
                      <a:gd name="T11" fmla="*/ 271 h 791"/>
                      <a:gd name="T12" fmla="*/ 440 w 1769"/>
                      <a:gd name="T13" fmla="*/ 218 h 791"/>
                      <a:gd name="T14" fmla="*/ 385 w 1769"/>
                      <a:gd name="T15" fmla="*/ 156 h 791"/>
                      <a:gd name="T16" fmla="*/ 307 w 1769"/>
                      <a:gd name="T17" fmla="*/ 102 h 791"/>
                      <a:gd name="T18" fmla="*/ 161 w 1769"/>
                      <a:gd name="T19" fmla="*/ 52 h 791"/>
                      <a:gd name="T20" fmla="*/ 0 w 1769"/>
                      <a:gd name="T21" fmla="*/ 26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0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13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5"/>
                  </a:xfrm>
                  <a:custGeom>
                    <a:avLst/>
                    <a:gdLst>
                      <a:gd name="T0" fmla="*/ 0 w 2736"/>
                      <a:gd name="T1" fmla="*/ 210 h 504"/>
                      <a:gd name="T2" fmla="*/ 325 w 2736"/>
                      <a:gd name="T3" fmla="*/ 70 h 504"/>
                      <a:gd name="T4" fmla="*/ 667 w 2736"/>
                      <a:gd name="T5" fmla="*/ 10 h 504"/>
                      <a:gd name="T6" fmla="*/ 1028 w 2736"/>
                      <a:gd name="T7" fmla="*/ 10 h 504"/>
                      <a:gd name="T8" fmla="*/ 1022 w 2736"/>
                      <a:gd name="T9" fmla="*/ 43 h 504"/>
                      <a:gd name="T10" fmla="*/ 663 w 2736"/>
                      <a:gd name="T11" fmla="*/ 43 h 504"/>
                      <a:gd name="T12" fmla="*/ 246 w 2736"/>
                      <a:gd name="T13" fmla="*/ 121 h 504"/>
                      <a:gd name="T14" fmla="*/ 0 w 2736"/>
                      <a:gd name="T15" fmla="*/ 21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17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26 w 1769"/>
                      <a:gd name="T3" fmla="*/ 24 h 791"/>
                      <a:gd name="T4" fmla="*/ 300 w 1769"/>
                      <a:gd name="T5" fmla="*/ 86 h 791"/>
                      <a:gd name="T6" fmla="*/ 417 w 1769"/>
                      <a:gd name="T7" fmla="*/ 184 h 791"/>
                      <a:gd name="T8" fmla="*/ 454 w 1769"/>
                      <a:gd name="T9" fmla="*/ 260 h 791"/>
                      <a:gd name="T10" fmla="*/ 437 w 1769"/>
                      <a:gd name="T11" fmla="*/ 336 h 791"/>
                      <a:gd name="T12" fmla="*/ 411 w 1769"/>
                      <a:gd name="T13" fmla="*/ 270 h 791"/>
                      <a:gd name="T14" fmla="*/ 360 w 1769"/>
                      <a:gd name="T15" fmla="*/ 194 h 791"/>
                      <a:gd name="T16" fmla="*/ 287 w 1769"/>
                      <a:gd name="T17" fmla="*/ 126 h 791"/>
                      <a:gd name="T18" fmla="*/ 151 w 1769"/>
                      <a:gd name="T19" fmla="*/ 65 h 791"/>
                      <a:gd name="T20" fmla="*/ 0 w 1769"/>
                      <a:gd name="T21" fmla="*/ 33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1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134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80"/>
                    <a:ext cx="1544" cy="313"/>
                  </a:xfrm>
                  <a:custGeom>
                    <a:avLst/>
                    <a:gdLst>
                      <a:gd name="T0" fmla="*/ 0 w 2736"/>
                      <a:gd name="T1" fmla="*/ 194 h 504"/>
                      <a:gd name="T2" fmla="*/ 275 w 2736"/>
                      <a:gd name="T3" fmla="*/ 65 h 504"/>
                      <a:gd name="T4" fmla="*/ 565 w 2736"/>
                      <a:gd name="T5" fmla="*/ 9 h 504"/>
                      <a:gd name="T6" fmla="*/ 871 w 2736"/>
                      <a:gd name="T7" fmla="*/ 9 h 504"/>
                      <a:gd name="T8" fmla="*/ 866 w 2736"/>
                      <a:gd name="T9" fmla="*/ 40 h 504"/>
                      <a:gd name="T10" fmla="*/ 562 w 2736"/>
                      <a:gd name="T11" fmla="*/ 40 h 504"/>
                      <a:gd name="T12" fmla="*/ 208 w 2736"/>
                      <a:gd name="T13" fmla="*/ 112 h 504"/>
                      <a:gd name="T14" fmla="*/ 0 w 2736"/>
                      <a:gd name="T15" fmla="*/ 19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5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>
                      <a:gd name="T0" fmla="*/ 1 w 1769"/>
                      <a:gd name="T1" fmla="*/ 3 h 791"/>
                      <a:gd name="T2" fmla="*/ 106 w 1769"/>
                      <a:gd name="T3" fmla="*/ 22 h 791"/>
                      <a:gd name="T4" fmla="*/ 254 w 1769"/>
                      <a:gd name="T5" fmla="*/ 77 h 791"/>
                      <a:gd name="T6" fmla="*/ 354 w 1769"/>
                      <a:gd name="T7" fmla="*/ 166 h 791"/>
                      <a:gd name="T8" fmla="*/ 386 w 1769"/>
                      <a:gd name="T9" fmla="*/ 234 h 791"/>
                      <a:gd name="T10" fmla="*/ 371 w 1769"/>
                      <a:gd name="T11" fmla="*/ 302 h 791"/>
                      <a:gd name="T12" fmla="*/ 349 w 1769"/>
                      <a:gd name="T13" fmla="*/ 243 h 791"/>
                      <a:gd name="T14" fmla="*/ 305 w 1769"/>
                      <a:gd name="T15" fmla="*/ 174 h 791"/>
                      <a:gd name="T16" fmla="*/ 244 w 1769"/>
                      <a:gd name="T17" fmla="*/ 113 h 791"/>
                      <a:gd name="T18" fmla="*/ 127 w 1769"/>
                      <a:gd name="T19" fmla="*/ 58 h 791"/>
                      <a:gd name="T20" fmla="*/ 0 w 1769"/>
                      <a:gd name="T21" fmla="*/ 29 h 791"/>
                      <a:gd name="T22" fmla="*/ 1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2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13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>
                      <a:gd name="T0" fmla="*/ 0 w 2736"/>
                      <a:gd name="T1" fmla="*/ 96 h 504"/>
                      <a:gd name="T2" fmla="*/ 227 w 2736"/>
                      <a:gd name="T3" fmla="*/ 32 h 504"/>
                      <a:gd name="T4" fmla="*/ 467 w 2736"/>
                      <a:gd name="T5" fmla="*/ 4 h 504"/>
                      <a:gd name="T6" fmla="*/ 720 w 2736"/>
                      <a:gd name="T7" fmla="*/ 4 h 504"/>
                      <a:gd name="T8" fmla="*/ 716 w 2736"/>
                      <a:gd name="T9" fmla="*/ 20 h 504"/>
                      <a:gd name="T10" fmla="*/ 464 w 2736"/>
                      <a:gd name="T11" fmla="*/ 20 h 504"/>
                      <a:gd name="T12" fmla="*/ 172 w 2736"/>
                      <a:gd name="T13" fmla="*/ 55 h 504"/>
                      <a:gd name="T14" fmla="*/ 0 w 2736"/>
                      <a:gd name="T15" fmla="*/ 9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35"/>
                    <a:ext cx="755" cy="354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88 w 1769"/>
                      <a:gd name="T3" fmla="*/ 11 h 791"/>
                      <a:gd name="T4" fmla="*/ 211 w 1769"/>
                      <a:gd name="T5" fmla="*/ 40 h 791"/>
                      <a:gd name="T6" fmla="*/ 294 w 1769"/>
                      <a:gd name="T7" fmla="*/ 86 h 791"/>
                      <a:gd name="T8" fmla="*/ 320 w 1769"/>
                      <a:gd name="T9" fmla="*/ 122 h 791"/>
                      <a:gd name="T10" fmla="*/ 308 w 1769"/>
                      <a:gd name="T11" fmla="*/ 158 h 791"/>
                      <a:gd name="T12" fmla="*/ 289 w 1769"/>
                      <a:gd name="T13" fmla="*/ 127 h 791"/>
                      <a:gd name="T14" fmla="*/ 253 w 1769"/>
                      <a:gd name="T15" fmla="*/ 91 h 791"/>
                      <a:gd name="T16" fmla="*/ 202 w 1769"/>
                      <a:gd name="T17" fmla="*/ 59 h 791"/>
                      <a:gd name="T18" fmla="*/ 106 w 1769"/>
                      <a:gd name="T19" fmla="*/ 30 h 791"/>
                      <a:gd name="T20" fmla="*/ 0 w 1769"/>
                      <a:gd name="T21" fmla="*/ 15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3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130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>
                      <a:gd name="T0" fmla="*/ 0 w 2736"/>
                      <a:gd name="T1" fmla="*/ 91 h 504"/>
                      <a:gd name="T2" fmla="*/ 176 w 2736"/>
                      <a:gd name="T3" fmla="*/ 30 h 504"/>
                      <a:gd name="T4" fmla="*/ 361 w 2736"/>
                      <a:gd name="T5" fmla="*/ 4 h 504"/>
                      <a:gd name="T6" fmla="*/ 557 w 2736"/>
                      <a:gd name="T7" fmla="*/ 4 h 504"/>
                      <a:gd name="T8" fmla="*/ 553 w 2736"/>
                      <a:gd name="T9" fmla="*/ 19 h 504"/>
                      <a:gd name="T10" fmla="*/ 359 w 2736"/>
                      <a:gd name="T11" fmla="*/ 19 h 504"/>
                      <a:gd name="T12" fmla="*/ 133 w 2736"/>
                      <a:gd name="T13" fmla="*/ 53 h 504"/>
                      <a:gd name="T14" fmla="*/ 0 w 2736"/>
                      <a:gd name="T15" fmla="*/ 9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1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8 w 1769"/>
                      <a:gd name="T3" fmla="*/ 10 h 791"/>
                      <a:gd name="T4" fmla="*/ 162 w 1769"/>
                      <a:gd name="T5" fmla="*/ 36 h 791"/>
                      <a:gd name="T6" fmla="*/ 226 w 1769"/>
                      <a:gd name="T7" fmla="*/ 78 h 791"/>
                      <a:gd name="T8" fmla="*/ 246 w 1769"/>
                      <a:gd name="T9" fmla="*/ 109 h 791"/>
                      <a:gd name="T10" fmla="*/ 237 w 1769"/>
                      <a:gd name="T11" fmla="*/ 141 h 791"/>
                      <a:gd name="T12" fmla="*/ 223 w 1769"/>
                      <a:gd name="T13" fmla="*/ 114 h 791"/>
                      <a:gd name="T14" fmla="*/ 195 w 1769"/>
                      <a:gd name="T15" fmla="*/ 81 h 791"/>
                      <a:gd name="T16" fmla="*/ 155 w 1769"/>
                      <a:gd name="T17" fmla="*/ 53 h 791"/>
                      <a:gd name="T18" fmla="*/ 81 w 1769"/>
                      <a:gd name="T19" fmla="*/ 27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4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12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>
                      <a:gd name="T0" fmla="*/ 0 w 2736"/>
                      <a:gd name="T1" fmla="*/ 93 h 504"/>
                      <a:gd name="T2" fmla="*/ 176 w 2736"/>
                      <a:gd name="T3" fmla="*/ 31 h 504"/>
                      <a:gd name="T4" fmla="*/ 362 w 2736"/>
                      <a:gd name="T5" fmla="*/ 4 h 504"/>
                      <a:gd name="T6" fmla="*/ 557 w 2736"/>
                      <a:gd name="T7" fmla="*/ 4 h 504"/>
                      <a:gd name="T8" fmla="*/ 554 w 2736"/>
                      <a:gd name="T9" fmla="*/ 19 h 504"/>
                      <a:gd name="T10" fmla="*/ 359 w 2736"/>
                      <a:gd name="T11" fmla="*/ 19 h 504"/>
                      <a:gd name="T12" fmla="*/ 133 w 2736"/>
                      <a:gd name="T13" fmla="*/ 54 h 504"/>
                      <a:gd name="T14" fmla="*/ 0 w 2736"/>
                      <a:gd name="T15" fmla="*/ 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8 w 1769"/>
                      <a:gd name="T3" fmla="*/ 10 h 791"/>
                      <a:gd name="T4" fmla="*/ 162 w 1769"/>
                      <a:gd name="T5" fmla="*/ 37 h 791"/>
                      <a:gd name="T6" fmla="*/ 226 w 1769"/>
                      <a:gd name="T7" fmla="*/ 79 h 791"/>
                      <a:gd name="T8" fmla="*/ 246 w 1769"/>
                      <a:gd name="T9" fmla="*/ 112 h 791"/>
                      <a:gd name="T10" fmla="*/ 237 w 1769"/>
                      <a:gd name="T11" fmla="*/ 144 h 791"/>
                      <a:gd name="T12" fmla="*/ 223 w 1769"/>
                      <a:gd name="T13" fmla="*/ 116 h 791"/>
                      <a:gd name="T14" fmla="*/ 195 w 1769"/>
                      <a:gd name="T15" fmla="*/ 84 h 791"/>
                      <a:gd name="T16" fmla="*/ 155 w 1769"/>
                      <a:gd name="T17" fmla="*/ 54 h 791"/>
                      <a:gd name="T18" fmla="*/ 81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5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126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>
                      <a:gd name="T0" fmla="*/ 0 w 2736"/>
                      <a:gd name="T1" fmla="*/ 14 h 504"/>
                      <a:gd name="T2" fmla="*/ 27 w 2736"/>
                      <a:gd name="T3" fmla="*/ 5 h 504"/>
                      <a:gd name="T4" fmla="*/ 55 w 2736"/>
                      <a:gd name="T5" fmla="*/ 1 h 504"/>
                      <a:gd name="T6" fmla="*/ 85 w 2736"/>
                      <a:gd name="T7" fmla="*/ 1 h 504"/>
                      <a:gd name="T8" fmla="*/ 85 w 2736"/>
                      <a:gd name="T9" fmla="*/ 3 h 504"/>
                      <a:gd name="T10" fmla="*/ 55 w 2736"/>
                      <a:gd name="T11" fmla="*/ 3 h 504"/>
                      <a:gd name="T12" fmla="*/ 20 w 2736"/>
                      <a:gd name="T13" fmla="*/ 8 h 504"/>
                      <a:gd name="T14" fmla="*/ 0 w 2736"/>
                      <a:gd name="T15" fmla="*/ 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7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1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0 w 1769"/>
                      <a:gd name="T3" fmla="*/ 1 h 791"/>
                      <a:gd name="T4" fmla="*/ 25 w 1769"/>
                      <a:gd name="T5" fmla="*/ 5 h 791"/>
                      <a:gd name="T6" fmla="*/ 35 w 1769"/>
                      <a:gd name="T7" fmla="*/ 12 h 791"/>
                      <a:gd name="T8" fmla="*/ 38 w 1769"/>
                      <a:gd name="T9" fmla="*/ 17 h 791"/>
                      <a:gd name="T10" fmla="*/ 36 w 1769"/>
                      <a:gd name="T11" fmla="*/ 22 h 791"/>
                      <a:gd name="T12" fmla="*/ 34 w 1769"/>
                      <a:gd name="T13" fmla="*/ 17 h 791"/>
                      <a:gd name="T14" fmla="*/ 30 w 1769"/>
                      <a:gd name="T15" fmla="*/ 12 h 791"/>
                      <a:gd name="T16" fmla="*/ 24 w 1769"/>
                      <a:gd name="T17" fmla="*/ 8 h 791"/>
                      <a:gd name="T18" fmla="*/ 12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6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12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>
                      <a:gd name="T0" fmla="*/ 0 w 2736"/>
                      <a:gd name="T1" fmla="*/ 14 h 504"/>
                      <a:gd name="T2" fmla="*/ 28 w 2736"/>
                      <a:gd name="T3" fmla="*/ 5 h 504"/>
                      <a:gd name="T4" fmla="*/ 57 w 2736"/>
                      <a:gd name="T5" fmla="*/ 1 h 504"/>
                      <a:gd name="T6" fmla="*/ 88 w 2736"/>
                      <a:gd name="T7" fmla="*/ 1 h 504"/>
                      <a:gd name="T8" fmla="*/ 87 w 2736"/>
                      <a:gd name="T9" fmla="*/ 3 h 504"/>
                      <a:gd name="T10" fmla="*/ 57 w 2736"/>
                      <a:gd name="T11" fmla="*/ 3 h 504"/>
                      <a:gd name="T12" fmla="*/ 21 w 2736"/>
                      <a:gd name="T13" fmla="*/ 8 h 504"/>
                      <a:gd name="T14" fmla="*/ 0 w 2736"/>
                      <a:gd name="T15" fmla="*/ 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1 w 1769"/>
                      <a:gd name="T3" fmla="*/ 2 h 791"/>
                      <a:gd name="T4" fmla="*/ 26 w 1769"/>
                      <a:gd name="T5" fmla="*/ 6 h 791"/>
                      <a:gd name="T6" fmla="*/ 36 w 1769"/>
                      <a:gd name="T7" fmla="*/ 12 h 791"/>
                      <a:gd name="T8" fmla="*/ 39 w 1769"/>
                      <a:gd name="T9" fmla="*/ 17 h 791"/>
                      <a:gd name="T10" fmla="*/ 37 w 1769"/>
                      <a:gd name="T11" fmla="*/ 22 h 791"/>
                      <a:gd name="T12" fmla="*/ 35 w 1769"/>
                      <a:gd name="T13" fmla="*/ 18 h 791"/>
                      <a:gd name="T14" fmla="*/ 31 w 1769"/>
                      <a:gd name="T15" fmla="*/ 13 h 791"/>
                      <a:gd name="T16" fmla="*/ 25 w 1769"/>
                      <a:gd name="T17" fmla="*/ 8 h 791"/>
                      <a:gd name="T18" fmla="*/ 13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7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122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>
                      <a:gd name="T0" fmla="*/ 0 w 2736"/>
                      <a:gd name="T1" fmla="*/ 93 h 504"/>
                      <a:gd name="T2" fmla="*/ 140 w 2736"/>
                      <a:gd name="T3" fmla="*/ 31 h 504"/>
                      <a:gd name="T4" fmla="*/ 288 w 2736"/>
                      <a:gd name="T5" fmla="*/ 4 h 504"/>
                      <a:gd name="T6" fmla="*/ 443 w 2736"/>
                      <a:gd name="T7" fmla="*/ 4 h 504"/>
                      <a:gd name="T8" fmla="*/ 441 w 2736"/>
                      <a:gd name="T9" fmla="*/ 19 h 504"/>
                      <a:gd name="T10" fmla="*/ 286 w 2736"/>
                      <a:gd name="T11" fmla="*/ 19 h 504"/>
                      <a:gd name="T12" fmla="*/ 106 w 2736"/>
                      <a:gd name="T13" fmla="*/ 54 h 504"/>
                      <a:gd name="T14" fmla="*/ 0 w 2736"/>
                      <a:gd name="T15" fmla="*/ 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3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54 w 1769"/>
                      <a:gd name="T3" fmla="*/ 10 h 791"/>
                      <a:gd name="T4" fmla="*/ 129 w 1769"/>
                      <a:gd name="T5" fmla="*/ 36 h 791"/>
                      <a:gd name="T6" fmla="*/ 180 w 1769"/>
                      <a:gd name="T7" fmla="*/ 78 h 791"/>
                      <a:gd name="T8" fmla="*/ 196 w 1769"/>
                      <a:gd name="T9" fmla="*/ 110 h 791"/>
                      <a:gd name="T10" fmla="*/ 188 w 1769"/>
                      <a:gd name="T11" fmla="*/ 143 h 791"/>
                      <a:gd name="T12" fmla="*/ 177 w 1769"/>
                      <a:gd name="T13" fmla="*/ 115 h 791"/>
                      <a:gd name="T14" fmla="*/ 155 w 1769"/>
                      <a:gd name="T15" fmla="*/ 82 h 791"/>
                      <a:gd name="T16" fmla="*/ 124 w 1769"/>
                      <a:gd name="T17" fmla="*/ 54 h 791"/>
                      <a:gd name="T18" fmla="*/ 65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8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12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7" y="919"/>
                    <a:ext cx="1049" cy="214"/>
                  </a:xfrm>
                  <a:custGeom>
                    <a:avLst/>
                    <a:gdLst>
                      <a:gd name="T0" fmla="*/ 0 w 2736"/>
                      <a:gd name="T1" fmla="*/ 91 h 504"/>
                      <a:gd name="T2" fmla="*/ 127 w 2736"/>
                      <a:gd name="T3" fmla="*/ 30 h 504"/>
                      <a:gd name="T4" fmla="*/ 261 w 2736"/>
                      <a:gd name="T5" fmla="*/ 4 h 504"/>
                      <a:gd name="T6" fmla="*/ 402 w 2736"/>
                      <a:gd name="T7" fmla="*/ 4 h 504"/>
                      <a:gd name="T8" fmla="*/ 400 w 2736"/>
                      <a:gd name="T9" fmla="*/ 19 h 504"/>
                      <a:gd name="T10" fmla="*/ 259 w 2736"/>
                      <a:gd name="T11" fmla="*/ 19 h 504"/>
                      <a:gd name="T12" fmla="*/ 96 w 2736"/>
                      <a:gd name="T13" fmla="*/ 53 h 504"/>
                      <a:gd name="T14" fmla="*/ 0 w 2736"/>
                      <a:gd name="T15" fmla="*/ 9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50 w 1769"/>
                      <a:gd name="T3" fmla="*/ 10 h 791"/>
                      <a:gd name="T4" fmla="*/ 120 w 1769"/>
                      <a:gd name="T5" fmla="*/ 36 h 791"/>
                      <a:gd name="T6" fmla="*/ 167 w 1769"/>
                      <a:gd name="T7" fmla="*/ 79 h 791"/>
                      <a:gd name="T8" fmla="*/ 182 w 1769"/>
                      <a:gd name="T9" fmla="*/ 111 h 791"/>
                      <a:gd name="T10" fmla="*/ 175 w 1769"/>
                      <a:gd name="T11" fmla="*/ 144 h 791"/>
                      <a:gd name="T12" fmla="*/ 165 w 1769"/>
                      <a:gd name="T13" fmla="*/ 115 h 791"/>
                      <a:gd name="T14" fmla="*/ 144 w 1769"/>
                      <a:gd name="T15" fmla="*/ 83 h 791"/>
                      <a:gd name="T16" fmla="*/ 115 w 1769"/>
                      <a:gd name="T17" fmla="*/ 54 h 791"/>
                      <a:gd name="T18" fmla="*/ 60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9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118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11" y="1022"/>
                    <a:ext cx="1232" cy="216"/>
                  </a:xfrm>
                  <a:custGeom>
                    <a:avLst/>
                    <a:gdLst>
                      <a:gd name="T0" fmla="*/ 0 w 2736"/>
                      <a:gd name="T1" fmla="*/ 93 h 504"/>
                      <a:gd name="T2" fmla="*/ 175 w 2736"/>
                      <a:gd name="T3" fmla="*/ 31 h 504"/>
                      <a:gd name="T4" fmla="*/ 360 w 2736"/>
                      <a:gd name="T5" fmla="*/ 4 h 504"/>
                      <a:gd name="T6" fmla="*/ 555 w 2736"/>
                      <a:gd name="T7" fmla="*/ 4 h 504"/>
                      <a:gd name="T8" fmla="*/ 552 w 2736"/>
                      <a:gd name="T9" fmla="*/ 19 h 504"/>
                      <a:gd name="T10" fmla="*/ 358 w 2736"/>
                      <a:gd name="T11" fmla="*/ 19 h 504"/>
                      <a:gd name="T12" fmla="*/ 132 w 2736"/>
                      <a:gd name="T13" fmla="*/ 54 h 504"/>
                      <a:gd name="T14" fmla="*/ 0 w 2736"/>
                      <a:gd name="T15" fmla="*/ 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9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53" cy="337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6 w 1769"/>
                      <a:gd name="T3" fmla="*/ 10 h 791"/>
                      <a:gd name="T4" fmla="*/ 158 w 1769"/>
                      <a:gd name="T5" fmla="*/ 36 h 791"/>
                      <a:gd name="T6" fmla="*/ 220 w 1769"/>
                      <a:gd name="T7" fmla="*/ 78 h 791"/>
                      <a:gd name="T8" fmla="*/ 239 w 1769"/>
                      <a:gd name="T9" fmla="*/ 110 h 791"/>
                      <a:gd name="T10" fmla="*/ 230 w 1769"/>
                      <a:gd name="T11" fmla="*/ 143 h 791"/>
                      <a:gd name="T12" fmla="*/ 217 w 1769"/>
                      <a:gd name="T13" fmla="*/ 115 h 791"/>
                      <a:gd name="T14" fmla="*/ 189 w 1769"/>
                      <a:gd name="T15" fmla="*/ 82 h 791"/>
                      <a:gd name="T16" fmla="*/ 151 w 1769"/>
                      <a:gd name="T17" fmla="*/ 54 h 791"/>
                      <a:gd name="T18" fmla="*/ 79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0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11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>
                      <a:gd name="T0" fmla="*/ 0 w 2736"/>
                      <a:gd name="T1" fmla="*/ 93 h 504"/>
                      <a:gd name="T2" fmla="*/ 174 w 2736"/>
                      <a:gd name="T3" fmla="*/ 31 h 504"/>
                      <a:gd name="T4" fmla="*/ 357 w 2736"/>
                      <a:gd name="T5" fmla="*/ 4 h 504"/>
                      <a:gd name="T6" fmla="*/ 550 w 2736"/>
                      <a:gd name="T7" fmla="*/ 4 h 504"/>
                      <a:gd name="T8" fmla="*/ 547 w 2736"/>
                      <a:gd name="T9" fmla="*/ 19 h 504"/>
                      <a:gd name="T10" fmla="*/ 355 w 2736"/>
                      <a:gd name="T11" fmla="*/ 19 h 504"/>
                      <a:gd name="T12" fmla="*/ 131 w 2736"/>
                      <a:gd name="T13" fmla="*/ 54 h 504"/>
                      <a:gd name="T14" fmla="*/ 0 w 2736"/>
                      <a:gd name="T15" fmla="*/ 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52" cy="33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6 w 1769"/>
                      <a:gd name="T3" fmla="*/ 10 h 791"/>
                      <a:gd name="T4" fmla="*/ 157 w 1769"/>
                      <a:gd name="T5" fmla="*/ 37 h 791"/>
                      <a:gd name="T6" fmla="*/ 219 w 1769"/>
                      <a:gd name="T7" fmla="*/ 79 h 791"/>
                      <a:gd name="T8" fmla="*/ 238 w 1769"/>
                      <a:gd name="T9" fmla="*/ 112 h 791"/>
                      <a:gd name="T10" fmla="*/ 230 w 1769"/>
                      <a:gd name="T11" fmla="*/ 144 h 791"/>
                      <a:gd name="T12" fmla="*/ 216 w 1769"/>
                      <a:gd name="T13" fmla="*/ 116 h 791"/>
                      <a:gd name="T14" fmla="*/ 189 w 1769"/>
                      <a:gd name="T15" fmla="*/ 84 h 791"/>
                      <a:gd name="T16" fmla="*/ 151 w 1769"/>
                      <a:gd name="T17" fmla="*/ 54 h 791"/>
                      <a:gd name="T18" fmla="*/ 79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81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6 h 504"/>
                    <a:gd name="T2" fmla="*/ 19 w 2736"/>
                    <a:gd name="T3" fmla="*/ 2 h 504"/>
                    <a:gd name="T4" fmla="*/ 39 w 2736"/>
                    <a:gd name="T5" fmla="*/ 0 h 504"/>
                    <a:gd name="T6" fmla="*/ 59 w 2736"/>
                    <a:gd name="T7" fmla="*/ 0 h 504"/>
                    <a:gd name="T8" fmla="*/ 59 w 2736"/>
                    <a:gd name="T9" fmla="*/ 1 h 504"/>
                    <a:gd name="T10" fmla="*/ 38 w 2736"/>
                    <a:gd name="T11" fmla="*/ 1 h 504"/>
                    <a:gd name="T12" fmla="*/ 14 w 2736"/>
                    <a:gd name="T13" fmla="*/ 4 h 504"/>
                    <a:gd name="T14" fmla="*/ 0 w 2736"/>
                    <a:gd name="T15" fmla="*/ 6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>
                    <a:gd name="T0" fmla="*/ 0 w 1769"/>
                    <a:gd name="T1" fmla="*/ 0 h 791"/>
                    <a:gd name="T2" fmla="*/ 7 w 1769"/>
                    <a:gd name="T3" fmla="*/ 1 h 791"/>
                    <a:gd name="T4" fmla="*/ 17 w 1769"/>
                    <a:gd name="T5" fmla="*/ 3 h 791"/>
                    <a:gd name="T6" fmla="*/ 24 w 1769"/>
                    <a:gd name="T7" fmla="*/ 6 h 791"/>
                    <a:gd name="T8" fmla="*/ 26 w 1769"/>
                    <a:gd name="T9" fmla="*/ 8 h 791"/>
                    <a:gd name="T10" fmla="*/ 25 w 1769"/>
                    <a:gd name="T11" fmla="*/ 10 h 791"/>
                    <a:gd name="T12" fmla="*/ 24 w 1769"/>
                    <a:gd name="T13" fmla="*/ 8 h 791"/>
                    <a:gd name="T14" fmla="*/ 21 w 1769"/>
                    <a:gd name="T15" fmla="*/ 6 h 791"/>
                    <a:gd name="T16" fmla="*/ 16 w 1769"/>
                    <a:gd name="T17" fmla="*/ 4 h 791"/>
                    <a:gd name="T18" fmla="*/ 9 w 1769"/>
                    <a:gd name="T19" fmla="*/ 2 h 791"/>
                    <a:gd name="T20" fmla="*/ 0 w 1769"/>
                    <a:gd name="T21" fmla="*/ 1 h 791"/>
                    <a:gd name="T22" fmla="*/ 0 w 1769"/>
                    <a:gd name="T23" fmla="*/ 0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083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114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7" y="931"/>
                    <a:ext cx="1052" cy="186"/>
                  </a:xfrm>
                  <a:custGeom>
                    <a:avLst/>
                    <a:gdLst>
                      <a:gd name="T0" fmla="*/ 0 w 2736"/>
                      <a:gd name="T1" fmla="*/ 69 h 504"/>
                      <a:gd name="T2" fmla="*/ 128 w 2736"/>
                      <a:gd name="T3" fmla="*/ 23 h 504"/>
                      <a:gd name="T4" fmla="*/ 263 w 2736"/>
                      <a:gd name="T5" fmla="*/ 3 h 504"/>
                      <a:gd name="T6" fmla="*/ 404 w 2736"/>
                      <a:gd name="T7" fmla="*/ 3 h 504"/>
                      <a:gd name="T8" fmla="*/ 402 w 2736"/>
                      <a:gd name="T9" fmla="*/ 14 h 504"/>
                      <a:gd name="T10" fmla="*/ 261 w 2736"/>
                      <a:gd name="T11" fmla="*/ 14 h 504"/>
                      <a:gd name="T12" fmla="*/ 97 w 2736"/>
                      <a:gd name="T13" fmla="*/ 40 h 504"/>
                      <a:gd name="T14" fmla="*/ 0 w 2736"/>
                      <a:gd name="T15" fmla="*/ 6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5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50 w 1769"/>
                      <a:gd name="T3" fmla="*/ 7 h 791"/>
                      <a:gd name="T4" fmla="*/ 118 w 1769"/>
                      <a:gd name="T5" fmla="*/ 27 h 791"/>
                      <a:gd name="T6" fmla="*/ 165 w 1769"/>
                      <a:gd name="T7" fmla="*/ 57 h 791"/>
                      <a:gd name="T8" fmla="*/ 180 w 1769"/>
                      <a:gd name="T9" fmla="*/ 81 h 791"/>
                      <a:gd name="T10" fmla="*/ 173 w 1769"/>
                      <a:gd name="T11" fmla="*/ 104 h 791"/>
                      <a:gd name="T12" fmla="*/ 163 w 1769"/>
                      <a:gd name="T13" fmla="*/ 84 h 791"/>
                      <a:gd name="T14" fmla="*/ 142 w 1769"/>
                      <a:gd name="T15" fmla="*/ 60 h 791"/>
                      <a:gd name="T16" fmla="*/ 114 w 1769"/>
                      <a:gd name="T17" fmla="*/ 39 h 791"/>
                      <a:gd name="T18" fmla="*/ 60 w 1769"/>
                      <a:gd name="T19" fmla="*/ 20 h 791"/>
                      <a:gd name="T20" fmla="*/ 0 w 1769"/>
                      <a:gd name="T21" fmla="*/ 10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4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112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>
                      <a:gd name="T0" fmla="*/ 0 w 2736"/>
                      <a:gd name="T1" fmla="*/ 145 h 504"/>
                      <a:gd name="T2" fmla="*/ 154 w 2736"/>
                      <a:gd name="T3" fmla="*/ 48 h 504"/>
                      <a:gd name="T4" fmla="*/ 316 w 2736"/>
                      <a:gd name="T5" fmla="*/ 7 h 504"/>
                      <a:gd name="T6" fmla="*/ 487 w 2736"/>
                      <a:gd name="T7" fmla="*/ 7 h 504"/>
                      <a:gd name="T8" fmla="*/ 484 w 2736"/>
                      <a:gd name="T9" fmla="*/ 29 h 504"/>
                      <a:gd name="T10" fmla="*/ 314 w 2736"/>
                      <a:gd name="T11" fmla="*/ 29 h 504"/>
                      <a:gd name="T12" fmla="*/ 116 w 2736"/>
                      <a:gd name="T13" fmla="*/ 84 h 504"/>
                      <a:gd name="T14" fmla="*/ 0 w 2736"/>
                      <a:gd name="T15" fmla="*/ 14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3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59 w 1769"/>
                      <a:gd name="T3" fmla="*/ 16 h 791"/>
                      <a:gd name="T4" fmla="*/ 142 w 1769"/>
                      <a:gd name="T5" fmla="*/ 57 h 791"/>
                      <a:gd name="T6" fmla="*/ 197 w 1769"/>
                      <a:gd name="T7" fmla="*/ 123 h 791"/>
                      <a:gd name="T8" fmla="*/ 215 w 1769"/>
                      <a:gd name="T9" fmla="*/ 173 h 791"/>
                      <a:gd name="T10" fmla="*/ 207 w 1769"/>
                      <a:gd name="T11" fmla="*/ 224 h 791"/>
                      <a:gd name="T12" fmla="*/ 195 w 1769"/>
                      <a:gd name="T13" fmla="*/ 180 h 791"/>
                      <a:gd name="T14" fmla="*/ 170 w 1769"/>
                      <a:gd name="T15" fmla="*/ 129 h 791"/>
                      <a:gd name="T16" fmla="*/ 136 w 1769"/>
                      <a:gd name="T17" fmla="*/ 84 h 791"/>
                      <a:gd name="T18" fmla="*/ 71 w 1769"/>
                      <a:gd name="T19" fmla="*/ 43 h 791"/>
                      <a:gd name="T20" fmla="*/ 0 w 1769"/>
                      <a:gd name="T21" fmla="*/ 22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5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110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>
                      <a:gd name="T0" fmla="*/ 0 w 2736"/>
                      <a:gd name="T1" fmla="*/ 15 h 504"/>
                      <a:gd name="T2" fmla="*/ 105 w 2736"/>
                      <a:gd name="T3" fmla="*/ 5 h 504"/>
                      <a:gd name="T4" fmla="*/ 216 w 2736"/>
                      <a:gd name="T5" fmla="*/ 1 h 504"/>
                      <a:gd name="T6" fmla="*/ 333 w 2736"/>
                      <a:gd name="T7" fmla="*/ 1 h 504"/>
                      <a:gd name="T8" fmla="*/ 331 w 2736"/>
                      <a:gd name="T9" fmla="*/ 3 h 504"/>
                      <a:gd name="T10" fmla="*/ 214 w 2736"/>
                      <a:gd name="T11" fmla="*/ 3 h 504"/>
                      <a:gd name="T12" fmla="*/ 80 w 2736"/>
                      <a:gd name="T13" fmla="*/ 9 h 504"/>
                      <a:gd name="T14" fmla="*/ 0 w 2736"/>
                      <a:gd name="T15" fmla="*/ 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1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40 w 1769"/>
                      <a:gd name="T3" fmla="*/ 2 h 791"/>
                      <a:gd name="T4" fmla="*/ 96 w 1769"/>
                      <a:gd name="T5" fmla="*/ 6 h 791"/>
                      <a:gd name="T6" fmla="*/ 134 w 1769"/>
                      <a:gd name="T7" fmla="*/ 12 h 791"/>
                      <a:gd name="T8" fmla="*/ 146 w 1769"/>
                      <a:gd name="T9" fmla="*/ 17 h 791"/>
                      <a:gd name="T10" fmla="*/ 141 w 1769"/>
                      <a:gd name="T11" fmla="*/ 22 h 791"/>
                      <a:gd name="T12" fmla="*/ 133 w 1769"/>
                      <a:gd name="T13" fmla="*/ 18 h 791"/>
                      <a:gd name="T14" fmla="*/ 116 w 1769"/>
                      <a:gd name="T15" fmla="*/ 13 h 791"/>
                      <a:gd name="T16" fmla="*/ 92 w 1769"/>
                      <a:gd name="T17" fmla="*/ 8 h 791"/>
                      <a:gd name="T18" fmla="*/ 49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6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108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>
                      <a:gd name="T0" fmla="*/ 0 w 2736"/>
                      <a:gd name="T1" fmla="*/ 194 h 504"/>
                      <a:gd name="T2" fmla="*/ 343 w 2736"/>
                      <a:gd name="T3" fmla="*/ 65 h 504"/>
                      <a:gd name="T4" fmla="*/ 705 w 2736"/>
                      <a:gd name="T5" fmla="*/ 9 h 504"/>
                      <a:gd name="T6" fmla="*/ 1086 w 2736"/>
                      <a:gd name="T7" fmla="*/ 9 h 504"/>
                      <a:gd name="T8" fmla="*/ 1080 w 2736"/>
                      <a:gd name="T9" fmla="*/ 40 h 504"/>
                      <a:gd name="T10" fmla="*/ 701 w 2736"/>
                      <a:gd name="T11" fmla="*/ 40 h 504"/>
                      <a:gd name="T12" fmla="*/ 260 w 2736"/>
                      <a:gd name="T13" fmla="*/ 112 h 504"/>
                      <a:gd name="T14" fmla="*/ 0 w 2736"/>
                      <a:gd name="T15" fmla="*/ 19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9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00"/>
                    <a:ext cx="925" cy="489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3 w 1769"/>
                      <a:gd name="T3" fmla="*/ 22 h 791"/>
                      <a:gd name="T4" fmla="*/ 316 w 1769"/>
                      <a:gd name="T5" fmla="*/ 77 h 791"/>
                      <a:gd name="T6" fmla="*/ 440 w 1769"/>
                      <a:gd name="T7" fmla="*/ 165 h 791"/>
                      <a:gd name="T8" fmla="*/ 480 w 1769"/>
                      <a:gd name="T9" fmla="*/ 232 h 791"/>
                      <a:gd name="T10" fmla="*/ 462 w 1769"/>
                      <a:gd name="T11" fmla="*/ 301 h 791"/>
                      <a:gd name="T12" fmla="*/ 435 w 1769"/>
                      <a:gd name="T13" fmla="*/ 242 h 791"/>
                      <a:gd name="T14" fmla="*/ 380 w 1769"/>
                      <a:gd name="T15" fmla="*/ 174 h 791"/>
                      <a:gd name="T16" fmla="*/ 303 w 1769"/>
                      <a:gd name="T17" fmla="*/ 113 h 791"/>
                      <a:gd name="T18" fmla="*/ 159 w 1769"/>
                      <a:gd name="T19" fmla="*/ 58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7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106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>
                      <a:gd name="T0" fmla="*/ 0 w 2736"/>
                      <a:gd name="T1" fmla="*/ 194 h 504"/>
                      <a:gd name="T2" fmla="*/ 293 w 2736"/>
                      <a:gd name="T3" fmla="*/ 65 h 504"/>
                      <a:gd name="T4" fmla="*/ 603 w 2736"/>
                      <a:gd name="T5" fmla="*/ 9 h 504"/>
                      <a:gd name="T6" fmla="*/ 929 w 2736"/>
                      <a:gd name="T7" fmla="*/ 9 h 504"/>
                      <a:gd name="T8" fmla="*/ 923 w 2736"/>
                      <a:gd name="T9" fmla="*/ 40 h 504"/>
                      <a:gd name="T10" fmla="*/ 599 w 2736"/>
                      <a:gd name="T11" fmla="*/ 40 h 504"/>
                      <a:gd name="T12" fmla="*/ 222 w 2736"/>
                      <a:gd name="T13" fmla="*/ 112 h 504"/>
                      <a:gd name="T14" fmla="*/ 0 w 2736"/>
                      <a:gd name="T15" fmla="*/ 19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7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8" y="3630"/>
                    <a:ext cx="845" cy="489"/>
                  </a:xfrm>
                  <a:custGeom>
                    <a:avLst/>
                    <a:gdLst>
                      <a:gd name="T0" fmla="*/ 1 w 1769"/>
                      <a:gd name="T1" fmla="*/ 3 h 791"/>
                      <a:gd name="T2" fmla="*/ 111 w 1769"/>
                      <a:gd name="T3" fmla="*/ 22 h 791"/>
                      <a:gd name="T4" fmla="*/ 264 w 1769"/>
                      <a:gd name="T5" fmla="*/ 77 h 791"/>
                      <a:gd name="T6" fmla="*/ 368 w 1769"/>
                      <a:gd name="T7" fmla="*/ 165 h 791"/>
                      <a:gd name="T8" fmla="*/ 401 w 1769"/>
                      <a:gd name="T9" fmla="*/ 232 h 791"/>
                      <a:gd name="T10" fmla="*/ 385 w 1769"/>
                      <a:gd name="T11" fmla="*/ 301 h 791"/>
                      <a:gd name="T12" fmla="*/ 363 w 1769"/>
                      <a:gd name="T13" fmla="*/ 242 h 791"/>
                      <a:gd name="T14" fmla="*/ 317 w 1769"/>
                      <a:gd name="T15" fmla="*/ 174 h 791"/>
                      <a:gd name="T16" fmla="*/ 253 w 1769"/>
                      <a:gd name="T17" fmla="*/ 113 h 791"/>
                      <a:gd name="T18" fmla="*/ 133 w 1769"/>
                      <a:gd name="T19" fmla="*/ 58 h 791"/>
                      <a:gd name="T20" fmla="*/ 0 w 1769"/>
                      <a:gd name="T21" fmla="*/ 29 h 791"/>
                      <a:gd name="T22" fmla="*/ 1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8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104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28" y="2682"/>
                    <a:ext cx="1712" cy="302"/>
                  </a:xfrm>
                  <a:custGeom>
                    <a:avLst/>
                    <a:gdLst>
                      <a:gd name="T0" fmla="*/ 0 w 2736"/>
                      <a:gd name="T1" fmla="*/ 181 h 504"/>
                      <a:gd name="T2" fmla="*/ 339 w 2736"/>
                      <a:gd name="T3" fmla="*/ 61 h 504"/>
                      <a:gd name="T4" fmla="*/ 695 w 2736"/>
                      <a:gd name="T5" fmla="*/ 8 h 504"/>
                      <a:gd name="T6" fmla="*/ 1071 w 2736"/>
                      <a:gd name="T7" fmla="*/ 8 h 504"/>
                      <a:gd name="T8" fmla="*/ 1065 w 2736"/>
                      <a:gd name="T9" fmla="*/ 37 h 504"/>
                      <a:gd name="T10" fmla="*/ 691 w 2736"/>
                      <a:gd name="T11" fmla="*/ 37 h 504"/>
                      <a:gd name="T12" fmla="*/ 256 w 2736"/>
                      <a:gd name="T13" fmla="*/ 105 h 504"/>
                      <a:gd name="T14" fmla="*/ 0 w 2736"/>
                      <a:gd name="T15" fmla="*/ 18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5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20" y="3887"/>
                    <a:ext cx="917" cy="471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0 w 1769"/>
                      <a:gd name="T3" fmla="*/ 20 h 791"/>
                      <a:gd name="T4" fmla="*/ 311 w 1769"/>
                      <a:gd name="T5" fmla="*/ 71 h 791"/>
                      <a:gd name="T6" fmla="*/ 433 w 1769"/>
                      <a:gd name="T7" fmla="*/ 153 h 791"/>
                      <a:gd name="T8" fmla="*/ 472 w 1769"/>
                      <a:gd name="T9" fmla="*/ 216 h 791"/>
                      <a:gd name="T10" fmla="*/ 454 w 1769"/>
                      <a:gd name="T11" fmla="*/ 279 h 791"/>
                      <a:gd name="T12" fmla="*/ 427 w 1769"/>
                      <a:gd name="T13" fmla="*/ 224 h 791"/>
                      <a:gd name="T14" fmla="*/ 373 w 1769"/>
                      <a:gd name="T15" fmla="*/ 161 h 791"/>
                      <a:gd name="T16" fmla="*/ 298 w 1769"/>
                      <a:gd name="T17" fmla="*/ 105 h 791"/>
                      <a:gd name="T18" fmla="*/ 156 w 1769"/>
                      <a:gd name="T19" fmla="*/ 54 h 791"/>
                      <a:gd name="T20" fmla="*/ 0 w 1769"/>
                      <a:gd name="T21" fmla="*/ 27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9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102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343 w 2736"/>
                      <a:gd name="T3" fmla="*/ 64 h 504"/>
                      <a:gd name="T4" fmla="*/ 704 w 2736"/>
                      <a:gd name="T5" fmla="*/ 9 h 504"/>
                      <a:gd name="T6" fmla="*/ 1085 w 2736"/>
                      <a:gd name="T7" fmla="*/ 9 h 504"/>
                      <a:gd name="T8" fmla="*/ 1079 w 2736"/>
                      <a:gd name="T9" fmla="*/ 40 h 504"/>
                      <a:gd name="T10" fmla="*/ 700 w 2736"/>
                      <a:gd name="T11" fmla="*/ 40 h 504"/>
                      <a:gd name="T12" fmla="*/ 259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3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3 w 1769"/>
                      <a:gd name="T3" fmla="*/ 22 h 791"/>
                      <a:gd name="T4" fmla="*/ 316 w 1769"/>
                      <a:gd name="T5" fmla="*/ 77 h 791"/>
                      <a:gd name="T6" fmla="*/ 440 w 1769"/>
                      <a:gd name="T7" fmla="*/ 166 h 791"/>
                      <a:gd name="T8" fmla="*/ 480 w 1769"/>
                      <a:gd name="T9" fmla="*/ 235 h 791"/>
                      <a:gd name="T10" fmla="*/ 462 w 1769"/>
                      <a:gd name="T11" fmla="*/ 304 h 791"/>
                      <a:gd name="T12" fmla="*/ 435 w 1769"/>
                      <a:gd name="T13" fmla="*/ 243 h 791"/>
                      <a:gd name="T14" fmla="*/ 380 w 1769"/>
                      <a:gd name="T15" fmla="*/ 175 h 791"/>
                      <a:gd name="T16" fmla="*/ 303 w 1769"/>
                      <a:gd name="T17" fmla="*/ 114 h 791"/>
                      <a:gd name="T18" fmla="*/ 159 w 1769"/>
                      <a:gd name="T19" fmla="*/ 58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0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100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30"/>
                    <a:ext cx="1649" cy="299"/>
                  </a:xfrm>
                  <a:custGeom>
                    <a:avLst/>
                    <a:gdLst>
                      <a:gd name="T0" fmla="*/ 0 w 2736"/>
                      <a:gd name="T1" fmla="*/ 177 h 504"/>
                      <a:gd name="T2" fmla="*/ 314 w 2736"/>
                      <a:gd name="T3" fmla="*/ 59 h 504"/>
                      <a:gd name="T4" fmla="*/ 645 w 2736"/>
                      <a:gd name="T5" fmla="*/ 8 h 504"/>
                      <a:gd name="T6" fmla="*/ 994 w 2736"/>
                      <a:gd name="T7" fmla="*/ 8 h 504"/>
                      <a:gd name="T8" fmla="*/ 988 w 2736"/>
                      <a:gd name="T9" fmla="*/ 36 h 504"/>
                      <a:gd name="T10" fmla="*/ 641 w 2736"/>
                      <a:gd name="T11" fmla="*/ 36 h 504"/>
                      <a:gd name="T12" fmla="*/ 237 w 2736"/>
                      <a:gd name="T13" fmla="*/ 103 h 504"/>
                      <a:gd name="T14" fmla="*/ 0 w 2736"/>
                      <a:gd name="T15" fmla="*/ 17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1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03"/>
                    <a:ext cx="885" cy="469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22 w 1769"/>
                      <a:gd name="T3" fmla="*/ 20 h 791"/>
                      <a:gd name="T4" fmla="*/ 290 w 1769"/>
                      <a:gd name="T5" fmla="*/ 71 h 791"/>
                      <a:gd name="T6" fmla="*/ 403 w 1769"/>
                      <a:gd name="T7" fmla="*/ 152 h 791"/>
                      <a:gd name="T8" fmla="*/ 439 w 1769"/>
                      <a:gd name="T9" fmla="*/ 214 h 791"/>
                      <a:gd name="T10" fmla="*/ 423 w 1769"/>
                      <a:gd name="T11" fmla="*/ 277 h 791"/>
                      <a:gd name="T12" fmla="*/ 398 w 1769"/>
                      <a:gd name="T13" fmla="*/ 222 h 791"/>
                      <a:gd name="T14" fmla="*/ 348 w 1769"/>
                      <a:gd name="T15" fmla="*/ 159 h 791"/>
                      <a:gd name="T16" fmla="*/ 278 w 1769"/>
                      <a:gd name="T17" fmla="*/ 104 h 791"/>
                      <a:gd name="T18" fmla="*/ 146 w 1769"/>
                      <a:gd name="T19" fmla="*/ 53 h 791"/>
                      <a:gd name="T20" fmla="*/ 0 w 1769"/>
                      <a:gd name="T21" fmla="*/ 27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1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098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50"/>
                    <a:ext cx="1600" cy="244"/>
                  </a:xfrm>
                  <a:custGeom>
                    <a:avLst/>
                    <a:gdLst>
                      <a:gd name="T0" fmla="*/ 0 w 2736"/>
                      <a:gd name="T1" fmla="*/ 118 h 504"/>
                      <a:gd name="T2" fmla="*/ 295 w 2736"/>
                      <a:gd name="T3" fmla="*/ 39 h 504"/>
                      <a:gd name="T4" fmla="*/ 608 w 2736"/>
                      <a:gd name="T5" fmla="*/ 6 h 504"/>
                      <a:gd name="T6" fmla="*/ 936 w 2736"/>
                      <a:gd name="T7" fmla="*/ 6 h 504"/>
                      <a:gd name="T8" fmla="*/ 930 w 2736"/>
                      <a:gd name="T9" fmla="*/ 24 h 504"/>
                      <a:gd name="T10" fmla="*/ 604 w 2736"/>
                      <a:gd name="T11" fmla="*/ 24 h 504"/>
                      <a:gd name="T12" fmla="*/ 223 w 2736"/>
                      <a:gd name="T13" fmla="*/ 68 h 504"/>
                      <a:gd name="T14" fmla="*/ 0 w 2736"/>
                      <a:gd name="T15" fmla="*/ 11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9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3" y="3736"/>
                    <a:ext cx="857" cy="386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114 w 1769"/>
                      <a:gd name="T3" fmla="*/ 13 h 791"/>
                      <a:gd name="T4" fmla="*/ 272 w 1769"/>
                      <a:gd name="T5" fmla="*/ 48 h 791"/>
                      <a:gd name="T6" fmla="*/ 378 w 1769"/>
                      <a:gd name="T7" fmla="*/ 103 h 791"/>
                      <a:gd name="T8" fmla="*/ 412 w 1769"/>
                      <a:gd name="T9" fmla="*/ 145 h 791"/>
                      <a:gd name="T10" fmla="*/ 396 w 1769"/>
                      <a:gd name="T11" fmla="*/ 187 h 791"/>
                      <a:gd name="T12" fmla="*/ 373 w 1769"/>
                      <a:gd name="T13" fmla="*/ 150 h 791"/>
                      <a:gd name="T14" fmla="*/ 326 w 1769"/>
                      <a:gd name="T15" fmla="*/ 108 h 791"/>
                      <a:gd name="T16" fmla="*/ 260 w 1769"/>
                      <a:gd name="T17" fmla="*/ 70 h 791"/>
                      <a:gd name="T18" fmla="*/ 136 w 1769"/>
                      <a:gd name="T19" fmla="*/ 36 h 791"/>
                      <a:gd name="T20" fmla="*/ 0 w 1769"/>
                      <a:gd name="T21" fmla="*/ 18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2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096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13" y="2706"/>
                    <a:ext cx="1460" cy="247"/>
                  </a:xfrm>
                  <a:custGeom>
                    <a:avLst/>
                    <a:gdLst>
                      <a:gd name="T0" fmla="*/ 0 w 2736"/>
                      <a:gd name="T1" fmla="*/ 121 h 504"/>
                      <a:gd name="T2" fmla="*/ 246 w 2736"/>
                      <a:gd name="T3" fmla="*/ 40 h 504"/>
                      <a:gd name="T4" fmla="*/ 506 w 2736"/>
                      <a:gd name="T5" fmla="*/ 6 h 504"/>
                      <a:gd name="T6" fmla="*/ 779 w 2736"/>
                      <a:gd name="T7" fmla="*/ 6 h 504"/>
                      <a:gd name="T8" fmla="*/ 774 w 2736"/>
                      <a:gd name="T9" fmla="*/ 25 h 504"/>
                      <a:gd name="T10" fmla="*/ 502 w 2736"/>
                      <a:gd name="T11" fmla="*/ 25 h 504"/>
                      <a:gd name="T12" fmla="*/ 186 w 2736"/>
                      <a:gd name="T13" fmla="*/ 70 h 504"/>
                      <a:gd name="T14" fmla="*/ 0 w 2736"/>
                      <a:gd name="T15" fmla="*/ 12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7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721"/>
                    <a:ext cx="789" cy="386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96 w 1769"/>
                      <a:gd name="T3" fmla="*/ 13 h 791"/>
                      <a:gd name="T4" fmla="*/ 230 w 1769"/>
                      <a:gd name="T5" fmla="*/ 48 h 791"/>
                      <a:gd name="T6" fmla="*/ 321 w 1769"/>
                      <a:gd name="T7" fmla="*/ 103 h 791"/>
                      <a:gd name="T8" fmla="*/ 349 w 1769"/>
                      <a:gd name="T9" fmla="*/ 145 h 791"/>
                      <a:gd name="T10" fmla="*/ 336 w 1769"/>
                      <a:gd name="T11" fmla="*/ 187 h 791"/>
                      <a:gd name="T12" fmla="*/ 316 w 1769"/>
                      <a:gd name="T13" fmla="*/ 150 h 791"/>
                      <a:gd name="T14" fmla="*/ 277 w 1769"/>
                      <a:gd name="T15" fmla="*/ 108 h 791"/>
                      <a:gd name="T16" fmla="*/ 221 w 1769"/>
                      <a:gd name="T17" fmla="*/ 70 h 791"/>
                      <a:gd name="T18" fmla="*/ 116 w 1769"/>
                      <a:gd name="T19" fmla="*/ 36 h 791"/>
                      <a:gd name="T20" fmla="*/ 0 w 1769"/>
                      <a:gd name="T21" fmla="*/ 18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3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094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>
                      <a:gd name="T0" fmla="*/ 0 w 2736"/>
                      <a:gd name="T1" fmla="*/ 69 h 504"/>
                      <a:gd name="T2" fmla="*/ 237 w 2736"/>
                      <a:gd name="T3" fmla="*/ 23 h 504"/>
                      <a:gd name="T4" fmla="*/ 487 w 2736"/>
                      <a:gd name="T5" fmla="*/ 3 h 504"/>
                      <a:gd name="T6" fmla="*/ 749 w 2736"/>
                      <a:gd name="T7" fmla="*/ 3 h 504"/>
                      <a:gd name="T8" fmla="*/ 745 w 2736"/>
                      <a:gd name="T9" fmla="*/ 14 h 504"/>
                      <a:gd name="T10" fmla="*/ 483 w 2736"/>
                      <a:gd name="T11" fmla="*/ 14 h 504"/>
                      <a:gd name="T12" fmla="*/ 179 w 2736"/>
                      <a:gd name="T13" fmla="*/ 40 h 504"/>
                      <a:gd name="T14" fmla="*/ 0 w 2736"/>
                      <a:gd name="T15" fmla="*/ 6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5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78"/>
                    <a:ext cx="767" cy="294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91 w 1769"/>
                      <a:gd name="T3" fmla="*/ 8 h 791"/>
                      <a:gd name="T4" fmla="*/ 218 w 1769"/>
                      <a:gd name="T5" fmla="*/ 28 h 791"/>
                      <a:gd name="T6" fmla="*/ 303 w 1769"/>
                      <a:gd name="T7" fmla="*/ 60 h 791"/>
                      <a:gd name="T8" fmla="*/ 330 w 1769"/>
                      <a:gd name="T9" fmla="*/ 84 h 791"/>
                      <a:gd name="T10" fmla="*/ 317 w 1769"/>
                      <a:gd name="T11" fmla="*/ 109 h 791"/>
                      <a:gd name="T12" fmla="*/ 299 w 1769"/>
                      <a:gd name="T13" fmla="*/ 87 h 791"/>
                      <a:gd name="T14" fmla="*/ 261 w 1769"/>
                      <a:gd name="T15" fmla="*/ 63 h 791"/>
                      <a:gd name="T16" fmla="*/ 209 w 1769"/>
                      <a:gd name="T17" fmla="*/ 41 h 791"/>
                      <a:gd name="T18" fmla="*/ 109 w 1769"/>
                      <a:gd name="T19" fmla="*/ 21 h 791"/>
                      <a:gd name="T20" fmla="*/ 0 w 1769"/>
                      <a:gd name="T21" fmla="*/ 10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038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>
                  <a:gd name="T0" fmla="*/ 0 w 776"/>
                  <a:gd name="T1" fmla="*/ 4 h 2368"/>
                  <a:gd name="T2" fmla="*/ 14 w 776"/>
                  <a:gd name="T3" fmla="*/ 1 h 2368"/>
                  <a:gd name="T4" fmla="*/ 6 w 776"/>
                  <a:gd name="T5" fmla="*/ 10 h 2368"/>
                  <a:gd name="T6" fmla="*/ 20 w 776"/>
                  <a:gd name="T7" fmla="*/ 10 h 2368"/>
                  <a:gd name="T8" fmla="*/ 12 w 776"/>
                  <a:gd name="T9" fmla="*/ 18 h 2368"/>
                  <a:gd name="T10" fmla="*/ 23 w 776"/>
                  <a:gd name="T11" fmla="*/ 21 h 2368"/>
                  <a:gd name="T12" fmla="*/ 17 w 776"/>
                  <a:gd name="T13" fmla="*/ 27 h 2368"/>
                  <a:gd name="T14" fmla="*/ 29 w 776"/>
                  <a:gd name="T15" fmla="*/ 30 h 2368"/>
                  <a:gd name="T16" fmla="*/ 23 w 776"/>
                  <a:gd name="T17" fmla="*/ 36 h 2368"/>
                  <a:gd name="T18" fmla="*/ 32 w 776"/>
                  <a:gd name="T19" fmla="*/ 38 h 2368"/>
                  <a:gd name="T20" fmla="*/ 29 w 776"/>
                  <a:gd name="T21" fmla="*/ 44 h 2368"/>
                  <a:gd name="T22" fmla="*/ 35 w 776"/>
                  <a:gd name="T23" fmla="*/ 50 h 2368"/>
                  <a:gd name="T24" fmla="*/ 35 w 776"/>
                  <a:gd name="T25" fmla="*/ 56 h 2368"/>
                  <a:gd name="T26" fmla="*/ 40 w 776"/>
                  <a:gd name="T27" fmla="*/ 64 h 2368"/>
                  <a:gd name="T28" fmla="*/ 37 w 776"/>
                  <a:gd name="T29" fmla="*/ 73 h 2368"/>
                  <a:gd name="T30" fmla="*/ 43 w 776"/>
                  <a:gd name="T31" fmla="*/ 79 h 2368"/>
                  <a:gd name="T32" fmla="*/ 40 w 776"/>
                  <a:gd name="T33" fmla="*/ 87 h 2368"/>
                  <a:gd name="T34" fmla="*/ 43 w 776"/>
                  <a:gd name="T35" fmla="*/ 96 h 2368"/>
                  <a:gd name="T36" fmla="*/ 40 w 776"/>
                  <a:gd name="T37" fmla="*/ 102 h 2368"/>
                  <a:gd name="T38" fmla="*/ 46 w 776"/>
                  <a:gd name="T39" fmla="*/ 110 h 2368"/>
                  <a:gd name="T40" fmla="*/ 43 w 776"/>
                  <a:gd name="T41" fmla="*/ 119 h 2368"/>
                  <a:gd name="T42" fmla="*/ 46 w 776"/>
                  <a:gd name="T43" fmla="*/ 131 h 2368"/>
                  <a:gd name="T44" fmla="*/ 43 w 776"/>
                  <a:gd name="T45" fmla="*/ 133 h 2368"/>
                  <a:gd name="T46" fmla="*/ 46 w 776"/>
                  <a:gd name="T47" fmla="*/ 14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0"/>
              </a:xfrm>
              <a:custGeom>
                <a:avLst/>
                <a:gdLst>
                  <a:gd name="T0" fmla="*/ 0 w 21600"/>
                  <a:gd name="T1" fmla="*/ 0 h 21602"/>
                  <a:gd name="T2" fmla="*/ 1 w 21600"/>
                  <a:gd name="T3" fmla="*/ 2 h 21602"/>
                  <a:gd name="T4" fmla="*/ 0 w 21600"/>
                  <a:gd name="T5" fmla="*/ 1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1 w 36729"/>
                  <a:gd name="T1" fmla="*/ 1 h 21600"/>
                  <a:gd name="T2" fmla="*/ 0 w 36729"/>
                  <a:gd name="T3" fmla="*/ 1 h 21600"/>
                  <a:gd name="T4" fmla="*/ 0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T0" fmla="*/ 0 w 28940"/>
                  <a:gd name="T1" fmla="*/ 0 h 22305"/>
                  <a:gd name="T2" fmla="*/ 0 w 28940"/>
                  <a:gd name="T3" fmla="*/ 2 h 22305"/>
                  <a:gd name="T4" fmla="*/ 0 w 28940"/>
                  <a:gd name="T5" fmla="*/ 2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8"/>
              </a:xfrm>
              <a:custGeom>
                <a:avLst/>
                <a:gdLst>
                  <a:gd name="T0" fmla="*/ 0 w 30473"/>
                  <a:gd name="T1" fmla="*/ 0 h 22305"/>
                  <a:gd name="T2" fmla="*/ 1 w 30473"/>
                  <a:gd name="T3" fmla="*/ 2 h 22305"/>
                  <a:gd name="T4" fmla="*/ 0 w 30473"/>
                  <a:gd name="T5" fmla="*/ 2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0 h 22305"/>
                  <a:gd name="T2" fmla="*/ 1 w 34455"/>
                  <a:gd name="T3" fmla="*/ 2 h 22305"/>
                  <a:gd name="T4" fmla="*/ 0 w 34455"/>
                  <a:gd name="T5" fmla="*/ 2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2 h 22305"/>
                  <a:gd name="T4" fmla="*/ 0 w 34812"/>
                  <a:gd name="T5" fmla="*/ 2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2 h 22305"/>
                  <a:gd name="T4" fmla="*/ 0 w 34812"/>
                  <a:gd name="T5" fmla="*/ 2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2 h 22305"/>
                  <a:gd name="T4" fmla="*/ 0 w 34812"/>
                  <a:gd name="T5" fmla="*/ 2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>
                  <a:gd name="T0" fmla="*/ 0 w 776"/>
                  <a:gd name="T1" fmla="*/ 4 h 2368"/>
                  <a:gd name="T2" fmla="*/ 14 w 776"/>
                  <a:gd name="T3" fmla="*/ 1 h 2368"/>
                  <a:gd name="T4" fmla="*/ 6 w 776"/>
                  <a:gd name="T5" fmla="*/ 10 h 2368"/>
                  <a:gd name="T6" fmla="*/ 20 w 776"/>
                  <a:gd name="T7" fmla="*/ 10 h 2368"/>
                  <a:gd name="T8" fmla="*/ 11 w 776"/>
                  <a:gd name="T9" fmla="*/ 18 h 2368"/>
                  <a:gd name="T10" fmla="*/ 23 w 776"/>
                  <a:gd name="T11" fmla="*/ 21 h 2368"/>
                  <a:gd name="T12" fmla="*/ 17 w 776"/>
                  <a:gd name="T13" fmla="*/ 27 h 2368"/>
                  <a:gd name="T14" fmla="*/ 28 w 776"/>
                  <a:gd name="T15" fmla="*/ 30 h 2368"/>
                  <a:gd name="T16" fmla="*/ 23 w 776"/>
                  <a:gd name="T17" fmla="*/ 36 h 2368"/>
                  <a:gd name="T18" fmla="*/ 31 w 776"/>
                  <a:gd name="T19" fmla="*/ 38 h 2368"/>
                  <a:gd name="T20" fmla="*/ 28 w 776"/>
                  <a:gd name="T21" fmla="*/ 44 h 2368"/>
                  <a:gd name="T22" fmla="*/ 34 w 776"/>
                  <a:gd name="T23" fmla="*/ 50 h 2368"/>
                  <a:gd name="T24" fmla="*/ 34 w 776"/>
                  <a:gd name="T25" fmla="*/ 56 h 2368"/>
                  <a:gd name="T26" fmla="*/ 39 w 776"/>
                  <a:gd name="T27" fmla="*/ 64 h 2368"/>
                  <a:gd name="T28" fmla="*/ 37 w 776"/>
                  <a:gd name="T29" fmla="*/ 73 h 2368"/>
                  <a:gd name="T30" fmla="*/ 42 w 776"/>
                  <a:gd name="T31" fmla="*/ 79 h 2368"/>
                  <a:gd name="T32" fmla="*/ 39 w 776"/>
                  <a:gd name="T33" fmla="*/ 87 h 2368"/>
                  <a:gd name="T34" fmla="*/ 42 w 776"/>
                  <a:gd name="T35" fmla="*/ 96 h 2368"/>
                  <a:gd name="T36" fmla="*/ 39 w 776"/>
                  <a:gd name="T37" fmla="*/ 102 h 2368"/>
                  <a:gd name="T38" fmla="*/ 45 w 776"/>
                  <a:gd name="T39" fmla="*/ 110 h 2368"/>
                  <a:gd name="T40" fmla="*/ 42 w 776"/>
                  <a:gd name="T41" fmla="*/ 119 h 2368"/>
                  <a:gd name="T42" fmla="*/ 45 w 776"/>
                  <a:gd name="T43" fmla="*/ 131 h 2368"/>
                  <a:gd name="T44" fmla="*/ 42 w 776"/>
                  <a:gd name="T45" fmla="*/ 133 h 2368"/>
                  <a:gd name="T46" fmla="*/ 45 w 776"/>
                  <a:gd name="T47" fmla="*/ 14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>
                  <a:gd name="T0" fmla="*/ 0 w 776"/>
                  <a:gd name="T1" fmla="*/ 1 h 2368"/>
                  <a:gd name="T2" fmla="*/ 12 w 776"/>
                  <a:gd name="T3" fmla="*/ 0 h 2368"/>
                  <a:gd name="T4" fmla="*/ 5 w 776"/>
                  <a:gd name="T5" fmla="*/ 3 h 2368"/>
                  <a:gd name="T6" fmla="*/ 16 w 776"/>
                  <a:gd name="T7" fmla="*/ 3 h 2368"/>
                  <a:gd name="T8" fmla="*/ 9 w 776"/>
                  <a:gd name="T9" fmla="*/ 6 h 2368"/>
                  <a:gd name="T10" fmla="*/ 19 w 776"/>
                  <a:gd name="T11" fmla="*/ 7 h 2368"/>
                  <a:gd name="T12" fmla="*/ 14 w 776"/>
                  <a:gd name="T13" fmla="*/ 9 h 2368"/>
                  <a:gd name="T14" fmla="*/ 23 w 776"/>
                  <a:gd name="T15" fmla="*/ 9 h 2368"/>
                  <a:gd name="T16" fmla="*/ 19 w 776"/>
                  <a:gd name="T17" fmla="*/ 11 h 2368"/>
                  <a:gd name="T18" fmla="*/ 26 w 776"/>
                  <a:gd name="T19" fmla="*/ 12 h 2368"/>
                  <a:gd name="T20" fmla="*/ 23 w 776"/>
                  <a:gd name="T21" fmla="*/ 14 h 2368"/>
                  <a:gd name="T22" fmla="*/ 28 w 776"/>
                  <a:gd name="T23" fmla="*/ 16 h 2368"/>
                  <a:gd name="T24" fmla="*/ 28 w 776"/>
                  <a:gd name="T25" fmla="*/ 18 h 2368"/>
                  <a:gd name="T26" fmla="*/ 33 w 776"/>
                  <a:gd name="T27" fmla="*/ 20 h 2368"/>
                  <a:gd name="T28" fmla="*/ 30 w 776"/>
                  <a:gd name="T29" fmla="*/ 23 h 2368"/>
                  <a:gd name="T30" fmla="*/ 35 w 776"/>
                  <a:gd name="T31" fmla="*/ 25 h 2368"/>
                  <a:gd name="T32" fmla="*/ 33 w 776"/>
                  <a:gd name="T33" fmla="*/ 28 h 2368"/>
                  <a:gd name="T34" fmla="*/ 35 w 776"/>
                  <a:gd name="T35" fmla="*/ 30 h 2368"/>
                  <a:gd name="T36" fmla="*/ 33 w 776"/>
                  <a:gd name="T37" fmla="*/ 32 h 2368"/>
                  <a:gd name="T38" fmla="*/ 37 w 776"/>
                  <a:gd name="T39" fmla="*/ 35 h 2368"/>
                  <a:gd name="T40" fmla="*/ 35 w 776"/>
                  <a:gd name="T41" fmla="*/ 38 h 2368"/>
                  <a:gd name="T42" fmla="*/ 37 w 776"/>
                  <a:gd name="T43" fmla="*/ 41 h 2368"/>
                  <a:gd name="T44" fmla="*/ 35 w 776"/>
                  <a:gd name="T45" fmla="*/ 42 h 2368"/>
                  <a:gd name="T46" fmla="*/ 37 w 776"/>
                  <a:gd name="T47" fmla="*/ 4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0 h 22305"/>
                  <a:gd name="T2" fmla="*/ 1 w 36830"/>
                  <a:gd name="T3" fmla="*/ 2 h 22305"/>
                  <a:gd name="T4" fmla="*/ 0 w 36830"/>
                  <a:gd name="T5" fmla="*/ 2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900"/>
              </a:xfrm>
              <a:custGeom>
                <a:avLst/>
                <a:gdLst>
                  <a:gd name="T0" fmla="*/ 0 w 31881"/>
                  <a:gd name="T1" fmla="*/ 1 h 21600"/>
                  <a:gd name="T2" fmla="*/ 0 w 31881"/>
                  <a:gd name="T3" fmla="*/ 0 h 21600"/>
                  <a:gd name="T4" fmla="*/ 0 w 31881"/>
                  <a:gd name="T5" fmla="*/ 2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T0" fmla="*/ 0 w 31146"/>
                  <a:gd name="T1" fmla="*/ 0 h 21600"/>
                  <a:gd name="T2" fmla="*/ 0 w 31146"/>
                  <a:gd name="T3" fmla="*/ 1 h 21600"/>
                  <a:gd name="T4" fmla="*/ 0 w 31146"/>
                  <a:gd name="T5" fmla="*/ 2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>
                  <a:gd name="T0" fmla="*/ 0 w 776"/>
                  <a:gd name="T1" fmla="*/ 4 h 2368"/>
                  <a:gd name="T2" fmla="*/ 72 w 776"/>
                  <a:gd name="T3" fmla="*/ 1 h 2368"/>
                  <a:gd name="T4" fmla="*/ 29 w 776"/>
                  <a:gd name="T5" fmla="*/ 10 h 2368"/>
                  <a:gd name="T6" fmla="*/ 101 w 776"/>
                  <a:gd name="T7" fmla="*/ 10 h 2368"/>
                  <a:gd name="T8" fmla="*/ 58 w 776"/>
                  <a:gd name="T9" fmla="*/ 19 h 2368"/>
                  <a:gd name="T10" fmla="*/ 116 w 776"/>
                  <a:gd name="T11" fmla="*/ 22 h 2368"/>
                  <a:gd name="T12" fmla="*/ 87 w 776"/>
                  <a:gd name="T13" fmla="*/ 29 h 2368"/>
                  <a:gd name="T14" fmla="*/ 145 w 776"/>
                  <a:gd name="T15" fmla="*/ 32 h 2368"/>
                  <a:gd name="T16" fmla="*/ 116 w 776"/>
                  <a:gd name="T17" fmla="*/ 38 h 2368"/>
                  <a:gd name="T18" fmla="*/ 159 w 776"/>
                  <a:gd name="T19" fmla="*/ 41 h 2368"/>
                  <a:gd name="T20" fmla="*/ 145 w 776"/>
                  <a:gd name="T21" fmla="*/ 47 h 2368"/>
                  <a:gd name="T22" fmla="*/ 173 w 776"/>
                  <a:gd name="T23" fmla="*/ 53 h 2368"/>
                  <a:gd name="T24" fmla="*/ 173 w 776"/>
                  <a:gd name="T25" fmla="*/ 59 h 2368"/>
                  <a:gd name="T26" fmla="*/ 203 w 776"/>
                  <a:gd name="T27" fmla="*/ 68 h 2368"/>
                  <a:gd name="T28" fmla="*/ 188 w 776"/>
                  <a:gd name="T29" fmla="*/ 78 h 2368"/>
                  <a:gd name="T30" fmla="*/ 217 w 776"/>
                  <a:gd name="T31" fmla="*/ 84 h 2368"/>
                  <a:gd name="T32" fmla="*/ 203 w 776"/>
                  <a:gd name="T33" fmla="*/ 93 h 2368"/>
                  <a:gd name="T34" fmla="*/ 217 w 776"/>
                  <a:gd name="T35" fmla="*/ 102 h 2368"/>
                  <a:gd name="T36" fmla="*/ 203 w 776"/>
                  <a:gd name="T37" fmla="*/ 108 h 2368"/>
                  <a:gd name="T38" fmla="*/ 232 w 776"/>
                  <a:gd name="T39" fmla="*/ 117 h 2368"/>
                  <a:gd name="T40" fmla="*/ 217 w 776"/>
                  <a:gd name="T41" fmla="*/ 127 h 2368"/>
                  <a:gd name="T42" fmla="*/ 232 w 776"/>
                  <a:gd name="T43" fmla="*/ 139 h 2368"/>
                  <a:gd name="T44" fmla="*/ 217 w 776"/>
                  <a:gd name="T45" fmla="*/ 142 h 2368"/>
                  <a:gd name="T46" fmla="*/ 232 w 776"/>
                  <a:gd name="T47" fmla="*/ 15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>
                  <a:gd name="T0" fmla="*/ 0 w 776"/>
                  <a:gd name="T1" fmla="*/ 4 h 2368"/>
                  <a:gd name="T2" fmla="*/ 30 w 776"/>
                  <a:gd name="T3" fmla="*/ 1 h 2368"/>
                  <a:gd name="T4" fmla="*/ 12 w 776"/>
                  <a:gd name="T5" fmla="*/ 10 h 2368"/>
                  <a:gd name="T6" fmla="*/ 42 w 776"/>
                  <a:gd name="T7" fmla="*/ 10 h 2368"/>
                  <a:gd name="T8" fmla="*/ 24 w 776"/>
                  <a:gd name="T9" fmla="*/ 19 h 2368"/>
                  <a:gd name="T10" fmla="*/ 47 w 776"/>
                  <a:gd name="T11" fmla="*/ 22 h 2368"/>
                  <a:gd name="T12" fmla="*/ 36 w 776"/>
                  <a:gd name="T13" fmla="*/ 28 h 2368"/>
                  <a:gd name="T14" fmla="*/ 59 w 776"/>
                  <a:gd name="T15" fmla="*/ 32 h 2368"/>
                  <a:gd name="T16" fmla="*/ 47 w 776"/>
                  <a:gd name="T17" fmla="*/ 38 h 2368"/>
                  <a:gd name="T18" fmla="*/ 65 w 776"/>
                  <a:gd name="T19" fmla="*/ 41 h 2368"/>
                  <a:gd name="T20" fmla="*/ 59 w 776"/>
                  <a:gd name="T21" fmla="*/ 47 h 2368"/>
                  <a:gd name="T22" fmla="*/ 71 w 776"/>
                  <a:gd name="T23" fmla="*/ 53 h 2368"/>
                  <a:gd name="T24" fmla="*/ 71 w 776"/>
                  <a:gd name="T25" fmla="*/ 59 h 2368"/>
                  <a:gd name="T26" fmla="*/ 83 w 776"/>
                  <a:gd name="T27" fmla="*/ 68 h 2368"/>
                  <a:gd name="T28" fmla="*/ 77 w 776"/>
                  <a:gd name="T29" fmla="*/ 77 h 2368"/>
                  <a:gd name="T30" fmla="*/ 89 w 776"/>
                  <a:gd name="T31" fmla="*/ 83 h 2368"/>
                  <a:gd name="T32" fmla="*/ 83 w 776"/>
                  <a:gd name="T33" fmla="*/ 93 h 2368"/>
                  <a:gd name="T34" fmla="*/ 89 w 776"/>
                  <a:gd name="T35" fmla="*/ 102 h 2368"/>
                  <a:gd name="T36" fmla="*/ 83 w 776"/>
                  <a:gd name="T37" fmla="*/ 108 h 2368"/>
                  <a:gd name="T38" fmla="*/ 95 w 776"/>
                  <a:gd name="T39" fmla="*/ 117 h 2368"/>
                  <a:gd name="T40" fmla="*/ 89 w 776"/>
                  <a:gd name="T41" fmla="*/ 126 h 2368"/>
                  <a:gd name="T42" fmla="*/ 95 w 776"/>
                  <a:gd name="T43" fmla="*/ 138 h 2368"/>
                  <a:gd name="T44" fmla="*/ 89 w 776"/>
                  <a:gd name="T45" fmla="*/ 141 h 2368"/>
                  <a:gd name="T46" fmla="*/ 95 w 776"/>
                  <a:gd name="T47" fmla="*/ 15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4 h 2368"/>
                  <a:gd name="T2" fmla="*/ 11 w 776"/>
                  <a:gd name="T3" fmla="*/ 1 h 2368"/>
                  <a:gd name="T4" fmla="*/ 4 w 776"/>
                  <a:gd name="T5" fmla="*/ 10 h 2368"/>
                  <a:gd name="T6" fmla="*/ 15 w 776"/>
                  <a:gd name="T7" fmla="*/ 10 h 2368"/>
                  <a:gd name="T8" fmla="*/ 9 w 776"/>
                  <a:gd name="T9" fmla="*/ 19 h 2368"/>
                  <a:gd name="T10" fmla="*/ 17 w 776"/>
                  <a:gd name="T11" fmla="*/ 22 h 2368"/>
                  <a:gd name="T12" fmla="*/ 13 w 776"/>
                  <a:gd name="T13" fmla="*/ 28 h 2368"/>
                  <a:gd name="T14" fmla="*/ 21 w 776"/>
                  <a:gd name="T15" fmla="*/ 32 h 2368"/>
                  <a:gd name="T16" fmla="*/ 17 w 776"/>
                  <a:gd name="T17" fmla="*/ 38 h 2368"/>
                  <a:gd name="T18" fmla="*/ 24 w 776"/>
                  <a:gd name="T19" fmla="*/ 41 h 2368"/>
                  <a:gd name="T20" fmla="*/ 21 w 776"/>
                  <a:gd name="T21" fmla="*/ 47 h 2368"/>
                  <a:gd name="T22" fmla="*/ 26 w 776"/>
                  <a:gd name="T23" fmla="*/ 53 h 2368"/>
                  <a:gd name="T24" fmla="*/ 26 w 776"/>
                  <a:gd name="T25" fmla="*/ 59 h 2368"/>
                  <a:gd name="T26" fmla="*/ 30 w 776"/>
                  <a:gd name="T27" fmla="*/ 68 h 2368"/>
                  <a:gd name="T28" fmla="*/ 28 w 776"/>
                  <a:gd name="T29" fmla="*/ 77 h 2368"/>
                  <a:gd name="T30" fmla="*/ 32 w 776"/>
                  <a:gd name="T31" fmla="*/ 83 h 2368"/>
                  <a:gd name="T32" fmla="*/ 30 w 776"/>
                  <a:gd name="T33" fmla="*/ 93 h 2368"/>
                  <a:gd name="T34" fmla="*/ 32 w 776"/>
                  <a:gd name="T35" fmla="*/ 102 h 2368"/>
                  <a:gd name="T36" fmla="*/ 30 w 776"/>
                  <a:gd name="T37" fmla="*/ 108 h 2368"/>
                  <a:gd name="T38" fmla="*/ 34 w 776"/>
                  <a:gd name="T39" fmla="*/ 117 h 2368"/>
                  <a:gd name="T40" fmla="*/ 32 w 776"/>
                  <a:gd name="T41" fmla="*/ 126 h 2368"/>
                  <a:gd name="T42" fmla="*/ 34 w 776"/>
                  <a:gd name="T43" fmla="*/ 138 h 2368"/>
                  <a:gd name="T44" fmla="*/ 32 w 776"/>
                  <a:gd name="T45" fmla="*/ 141 h 2368"/>
                  <a:gd name="T46" fmla="*/ 34 w 776"/>
                  <a:gd name="T47" fmla="*/ 15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5 h 2368"/>
                  <a:gd name="T2" fmla="*/ 62 w 776"/>
                  <a:gd name="T3" fmla="*/ 1 h 2368"/>
                  <a:gd name="T4" fmla="*/ 25 w 776"/>
                  <a:gd name="T5" fmla="*/ 11 h 2368"/>
                  <a:gd name="T6" fmla="*/ 87 w 776"/>
                  <a:gd name="T7" fmla="*/ 11 h 2368"/>
                  <a:gd name="T8" fmla="*/ 50 w 776"/>
                  <a:gd name="T9" fmla="*/ 21 h 2368"/>
                  <a:gd name="T10" fmla="*/ 99 w 776"/>
                  <a:gd name="T11" fmla="*/ 25 h 2368"/>
                  <a:gd name="T12" fmla="*/ 75 w 776"/>
                  <a:gd name="T13" fmla="*/ 32 h 2368"/>
                  <a:gd name="T14" fmla="*/ 124 w 776"/>
                  <a:gd name="T15" fmla="*/ 35 h 2368"/>
                  <a:gd name="T16" fmla="*/ 99 w 776"/>
                  <a:gd name="T17" fmla="*/ 42 h 2368"/>
                  <a:gd name="T18" fmla="*/ 137 w 776"/>
                  <a:gd name="T19" fmla="*/ 45 h 2368"/>
                  <a:gd name="T20" fmla="*/ 124 w 776"/>
                  <a:gd name="T21" fmla="*/ 52 h 2368"/>
                  <a:gd name="T22" fmla="*/ 149 w 776"/>
                  <a:gd name="T23" fmla="*/ 59 h 2368"/>
                  <a:gd name="T24" fmla="*/ 149 w 776"/>
                  <a:gd name="T25" fmla="*/ 65 h 2368"/>
                  <a:gd name="T26" fmla="*/ 174 w 776"/>
                  <a:gd name="T27" fmla="*/ 75 h 2368"/>
                  <a:gd name="T28" fmla="*/ 162 w 776"/>
                  <a:gd name="T29" fmla="*/ 85 h 2368"/>
                  <a:gd name="T30" fmla="*/ 186 w 776"/>
                  <a:gd name="T31" fmla="*/ 92 h 2368"/>
                  <a:gd name="T32" fmla="*/ 174 w 776"/>
                  <a:gd name="T33" fmla="*/ 102 h 2368"/>
                  <a:gd name="T34" fmla="*/ 186 w 776"/>
                  <a:gd name="T35" fmla="*/ 112 h 2368"/>
                  <a:gd name="T36" fmla="*/ 174 w 776"/>
                  <a:gd name="T37" fmla="*/ 119 h 2368"/>
                  <a:gd name="T38" fmla="*/ 199 w 776"/>
                  <a:gd name="T39" fmla="*/ 129 h 2368"/>
                  <a:gd name="T40" fmla="*/ 186 w 776"/>
                  <a:gd name="T41" fmla="*/ 139 h 2368"/>
                  <a:gd name="T42" fmla="*/ 199 w 776"/>
                  <a:gd name="T43" fmla="*/ 153 h 2368"/>
                  <a:gd name="T44" fmla="*/ 186 w 776"/>
                  <a:gd name="T45" fmla="*/ 156 h 2368"/>
                  <a:gd name="T46" fmla="*/ 199 w 776"/>
                  <a:gd name="T47" fmla="*/ 16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>
                  <a:gd name="T0" fmla="*/ 0 w 776"/>
                  <a:gd name="T1" fmla="*/ 2 h 2368"/>
                  <a:gd name="T2" fmla="*/ 141 w 776"/>
                  <a:gd name="T3" fmla="*/ 1 h 2368"/>
                  <a:gd name="T4" fmla="*/ 56 w 776"/>
                  <a:gd name="T5" fmla="*/ 5 h 2368"/>
                  <a:gd name="T6" fmla="*/ 197 w 776"/>
                  <a:gd name="T7" fmla="*/ 5 h 2368"/>
                  <a:gd name="T8" fmla="*/ 113 w 776"/>
                  <a:gd name="T9" fmla="*/ 10 h 2368"/>
                  <a:gd name="T10" fmla="*/ 225 w 776"/>
                  <a:gd name="T11" fmla="*/ 11 h 2368"/>
                  <a:gd name="T12" fmla="*/ 168 w 776"/>
                  <a:gd name="T13" fmla="*/ 14 h 2368"/>
                  <a:gd name="T14" fmla="*/ 281 w 776"/>
                  <a:gd name="T15" fmla="*/ 15 h 2368"/>
                  <a:gd name="T16" fmla="*/ 225 w 776"/>
                  <a:gd name="T17" fmla="*/ 18 h 2368"/>
                  <a:gd name="T18" fmla="*/ 309 w 776"/>
                  <a:gd name="T19" fmla="*/ 20 h 2368"/>
                  <a:gd name="T20" fmla="*/ 281 w 776"/>
                  <a:gd name="T21" fmla="*/ 23 h 2368"/>
                  <a:gd name="T22" fmla="*/ 338 w 776"/>
                  <a:gd name="T23" fmla="*/ 26 h 2368"/>
                  <a:gd name="T24" fmla="*/ 338 w 776"/>
                  <a:gd name="T25" fmla="*/ 29 h 2368"/>
                  <a:gd name="T26" fmla="*/ 393 w 776"/>
                  <a:gd name="T27" fmla="*/ 33 h 2368"/>
                  <a:gd name="T28" fmla="*/ 366 w 776"/>
                  <a:gd name="T29" fmla="*/ 38 h 2368"/>
                  <a:gd name="T30" fmla="*/ 422 w 776"/>
                  <a:gd name="T31" fmla="*/ 41 h 2368"/>
                  <a:gd name="T32" fmla="*/ 393 w 776"/>
                  <a:gd name="T33" fmla="*/ 45 h 2368"/>
                  <a:gd name="T34" fmla="*/ 422 w 776"/>
                  <a:gd name="T35" fmla="*/ 50 h 2368"/>
                  <a:gd name="T36" fmla="*/ 393 w 776"/>
                  <a:gd name="T37" fmla="*/ 53 h 2368"/>
                  <a:gd name="T38" fmla="*/ 450 w 776"/>
                  <a:gd name="T39" fmla="*/ 57 h 2368"/>
                  <a:gd name="T40" fmla="*/ 422 w 776"/>
                  <a:gd name="T41" fmla="*/ 61 h 2368"/>
                  <a:gd name="T42" fmla="*/ 450 w 776"/>
                  <a:gd name="T43" fmla="*/ 67 h 2368"/>
                  <a:gd name="T44" fmla="*/ 422 w 776"/>
                  <a:gd name="T45" fmla="*/ 69 h 2368"/>
                  <a:gd name="T46" fmla="*/ 450 w 776"/>
                  <a:gd name="T47" fmla="*/ 73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>
                  <a:gd name="T0" fmla="*/ 0 w 776"/>
                  <a:gd name="T1" fmla="*/ 4 h 2368"/>
                  <a:gd name="T2" fmla="*/ 27 w 776"/>
                  <a:gd name="T3" fmla="*/ 1 h 2368"/>
                  <a:gd name="T4" fmla="*/ 11 w 776"/>
                  <a:gd name="T5" fmla="*/ 9 h 2368"/>
                  <a:gd name="T6" fmla="*/ 38 w 776"/>
                  <a:gd name="T7" fmla="*/ 9 h 2368"/>
                  <a:gd name="T8" fmla="*/ 21 w 776"/>
                  <a:gd name="T9" fmla="*/ 17 h 2368"/>
                  <a:gd name="T10" fmla="*/ 43 w 776"/>
                  <a:gd name="T11" fmla="*/ 20 h 2368"/>
                  <a:gd name="T12" fmla="*/ 32 w 776"/>
                  <a:gd name="T13" fmla="*/ 25 h 2368"/>
                  <a:gd name="T14" fmla="*/ 54 w 776"/>
                  <a:gd name="T15" fmla="*/ 28 h 2368"/>
                  <a:gd name="T16" fmla="*/ 43 w 776"/>
                  <a:gd name="T17" fmla="*/ 33 h 2368"/>
                  <a:gd name="T18" fmla="*/ 59 w 776"/>
                  <a:gd name="T19" fmla="*/ 36 h 2368"/>
                  <a:gd name="T20" fmla="*/ 54 w 776"/>
                  <a:gd name="T21" fmla="*/ 41 h 2368"/>
                  <a:gd name="T22" fmla="*/ 65 w 776"/>
                  <a:gd name="T23" fmla="*/ 46 h 2368"/>
                  <a:gd name="T24" fmla="*/ 65 w 776"/>
                  <a:gd name="T25" fmla="*/ 52 h 2368"/>
                  <a:gd name="T26" fmla="*/ 75 w 776"/>
                  <a:gd name="T27" fmla="*/ 60 h 2368"/>
                  <a:gd name="T28" fmla="*/ 70 w 776"/>
                  <a:gd name="T29" fmla="*/ 68 h 2368"/>
                  <a:gd name="T30" fmla="*/ 81 w 776"/>
                  <a:gd name="T31" fmla="*/ 73 h 2368"/>
                  <a:gd name="T32" fmla="*/ 75 w 776"/>
                  <a:gd name="T33" fmla="*/ 81 h 2368"/>
                  <a:gd name="T34" fmla="*/ 81 w 776"/>
                  <a:gd name="T35" fmla="*/ 89 h 2368"/>
                  <a:gd name="T36" fmla="*/ 75 w 776"/>
                  <a:gd name="T37" fmla="*/ 94 h 2368"/>
                  <a:gd name="T38" fmla="*/ 86 w 776"/>
                  <a:gd name="T39" fmla="*/ 102 h 2368"/>
                  <a:gd name="T40" fmla="*/ 81 w 776"/>
                  <a:gd name="T41" fmla="*/ 110 h 2368"/>
                  <a:gd name="T42" fmla="*/ 86 w 776"/>
                  <a:gd name="T43" fmla="*/ 121 h 2368"/>
                  <a:gd name="T44" fmla="*/ 81 w 776"/>
                  <a:gd name="T45" fmla="*/ 124 h 2368"/>
                  <a:gd name="T46" fmla="*/ 86 w 776"/>
                  <a:gd name="T47" fmla="*/ 13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Freeform 135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5" cy="329"/>
              </a:xfrm>
              <a:custGeom>
                <a:avLst/>
                <a:gdLst>
                  <a:gd name="T0" fmla="*/ 0 w 776"/>
                  <a:gd name="T1" fmla="*/ 1 h 2368"/>
                  <a:gd name="T2" fmla="*/ 12 w 776"/>
                  <a:gd name="T3" fmla="*/ 0 h 2368"/>
                  <a:gd name="T4" fmla="*/ 5 w 776"/>
                  <a:gd name="T5" fmla="*/ 3 h 2368"/>
                  <a:gd name="T6" fmla="*/ 17 w 776"/>
                  <a:gd name="T7" fmla="*/ 3 h 2368"/>
                  <a:gd name="T8" fmla="*/ 10 w 776"/>
                  <a:gd name="T9" fmla="*/ 6 h 2368"/>
                  <a:gd name="T10" fmla="*/ 20 w 776"/>
                  <a:gd name="T11" fmla="*/ 7 h 2368"/>
                  <a:gd name="T12" fmla="*/ 15 w 776"/>
                  <a:gd name="T13" fmla="*/ 9 h 2368"/>
                  <a:gd name="T14" fmla="*/ 24 w 776"/>
                  <a:gd name="T15" fmla="*/ 10 h 2368"/>
                  <a:gd name="T16" fmla="*/ 20 w 776"/>
                  <a:gd name="T17" fmla="*/ 11 h 2368"/>
                  <a:gd name="T18" fmla="*/ 27 w 776"/>
                  <a:gd name="T19" fmla="*/ 12 h 2368"/>
                  <a:gd name="T20" fmla="*/ 24 w 776"/>
                  <a:gd name="T21" fmla="*/ 14 h 2368"/>
                  <a:gd name="T22" fmla="*/ 29 w 776"/>
                  <a:gd name="T23" fmla="*/ 16 h 2368"/>
                  <a:gd name="T24" fmla="*/ 29 w 776"/>
                  <a:gd name="T25" fmla="*/ 18 h 2368"/>
                  <a:gd name="T26" fmla="*/ 34 w 776"/>
                  <a:gd name="T27" fmla="*/ 21 h 2368"/>
                  <a:gd name="T28" fmla="*/ 32 w 776"/>
                  <a:gd name="T29" fmla="*/ 23 h 2368"/>
                  <a:gd name="T30" fmla="*/ 37 w 776"/>
                  <a:gd name="T31" fmla="*/ 25 h 2368"/>
                  <a:gd name="T32" fmla="*/ 34 w 776"/>
                  <a:gd name="T33" fmla="*/ 28 h 2368"/>
                  <a:gd name="T34" fmla="*/ 37 w 776"/>
                  <a:gd name="T35" fmla="*/ 31 h 2368"/>
                  <a:gd name="T36" fmla="*/ 34 w 776"/>
                  <a:gd name="T37" fmla="*/ 33 h 2368"/>
                  <a:gd name="T38" fmla="*/ 39 w 776"/>
                  <a:gd name="T39" fmla="*/ 36 h 2368"/>
                  <a:gd name="T40" fmla="*/ 37 w 776"/>
                  <a:gd name="T41" fmla="*/ 38 h 2368"/>
                  <a:gd name="T42" fmla="*/ 39 w 776"/>
                  <a:gd name="T43" fmla="*/ 42 h 2368"/>
                  <a:gd name="T44" fmla="*/ 37 w 776"/>
                  <a:gd name="T45" fmla="*/ 43 h 2368"/>
                  <a:gd name="T46" fmla="*/ 39 w 776"/>
                  <a:gd name="T47" fmla="*/ 46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>
                  <a:gd name="T0" fmla="*/ 0 w 776"/>
                  <a:gd name="T1" fmla="*/ 1 h 2368"/>
                  <a:gd name="T2" fmla="*/ 12 w 776"/>
                  <a:gd name="T3" fmla="*/ 0 h 2368"/>
                  <a:gd name="T4" fmla="*/ 5 w 776"/>
                  <a:gd name="T5" fmla="*/ 3 h 2368"/>
                  <a:gd name="T6" fmla="*/ 16 w 776"/>
                  <a:gd name="T7" fmla="*/ 3 h 2368"/>
                  <a:gd name="T8" fmla="*/ 10 w 776"/>
                  <a:gd name="T9" fmla="*/ 6 h 2368"/>
                  <a:gd name="T10" fmla="*/ 19 w 776"/>
                  <a:gd name="T11" fmla="*/ 7 h 2368"/>
                  <a:gd name="T12" fmla="*/ 14 w 776"/>
                  <a:gd name="T13" fmla="*/ 9 h 2368"/>
                  <a:gd name="T14" fmla="*/ 23 w 776"/>
                  <a:gd name="T15" fmla="*/ 10 h 2368"/>
                  <a:gd name="T16" fmla="*/ 19 w 776"/>
                  <a:gd name="T17" fmla="*/ 12 h 2368"/>
                  <a:gd name="T18" fmla="*/ 26 w 776"/>
                  <a:gd name="T19" fmla="*/ 12 h 2368"/>
                  <a:gd name="T20" fmla="*/ 23 w 776"/>
                  <a:gd name="T21" fmla="*/ 14 h 2368"/>
                  <a:gd name="T22" fmla="*/ 28 w 776"/>
                  <a:gd name="T23" fmla="*/ 16 h 2368"/>
                  <a:gd name="T24" fmla="*/ 28 w 776"/>
                  <a:gd name="T25" fmla="*/ 18 h 2368"/>
                  <a:gd name="T26" fmla="*/ 33 w 776"/>
                  <a:gd name="T27" fmla="*/ 21 h 2368"/>
                  <a:gd name="T28" fmla="*/ 31 w 776"/>
                  <a:gd name="T29" fmla="*/ 24 h 2368"/>
                  <a:gd name="T30" fmla="*/ 35 w 776"/>
                  <a:gd name="T31" fmla="*/ 26 h 2368"/>
                  <a:gd name="T32" fmla="*/ 33 w 776"/>
                  <a:gd name="T33" fmla="*/ 28 h 2368"/>
                  <a:gd name="T34" fmla="*/ 35 w 776"/>
                  <a:gd name="T35" fmla="*/ 31 h 2368"/>
                  <a:gd name="T36" fmla="*/ 33 w 776"/>
                  <a:gd name="T37" fmla="*/ 33 h 2368"/>
                  <a:gd name="T38" fmla="*/ 38 w 776"/>
                  <a:gd name="T39" fmla="*/ 36 h 2368"/>
                  <a:gd name="T40" fmla="*/ 35 w 776"/>
                  <a:gd name="T41" fmla="*/ 38 h 2368"/>
                  <a:gd name="T42" fmla="*/ 38 w 776"/>
                  <a:gd name="T43" fmla="*/ 42 h 2368"/>
                  <a:gd name="T44" fmla="*/ 35 w 776"/>
                  <a:gd name="T45" fmla="*/ 43 h 2368"/>
                  <a:gd name="T46" fmla="*/ 38 w 776"/>
                  <a:gd name="T47" fmla="*/ 46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826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306803C6-F338-47AC-89DA-4167ABAA6AB0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826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4826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9D745D0-4C26-4384-A965-5E2CB8555D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7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2056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164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16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2057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162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163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2058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16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16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2059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2060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158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>
                    <a:solidFill>
                      <a:srgbClr val="FFCC00"/>
                    </a:solidFill>
                  </a:endParaRPr>
                </a:p>
              </p:txBody>
            </p:sp>
            <p:sp>
              <p:nvSpPr>
                <p:cNvPr id="1159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>
                    <a:solidFill>
                      <a:srgbClr val="FFCC00"/>
                    </a:solidFill>
                  </a:endParaRPr>
                </a:p>
              </p:txBody>
            </p:sp>
          </p:grpSp>
          <p:grpSp>
            <p:nvGrpSpPr>
              <p:cNvPr id="2061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2084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2180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8" y="2236"/>
                    <a:ext cx="1699" cy="313"/>
                  </a:xfrm>
                  <a:custGeom>
                    <a:avLst/>
                    <a:gdLst>
                      <a:gd name="T0" fmla="*/ 0 w 2736"/>
                      <a:gd name="T1" fmla="*/ 313 h 504"/>
                      <a:gd name="T2" fmla="*/ 537 w 2736"/>
                      <a:gd name="T3" fmla="*/ 104 h 504"/>
                      <a:gd name="T4" fmla="*/ 1103 w 2736"/>
                      <a:gd name="T5" fmla="*/ 15 h 504"/>
                      <a:gd name="T6" fmla="*/ 1699 w 2736"/>
                      <a:gd name="T7" fmla="*/ 15 h 504"/>
                      <a:gd name="T8" fmla="*/ 1689 w 2736"/>
                      <a:gd name="T9" fmla="*/ 64 h 504"/>
                      <a:gd name="T10" fmla="*/ 1095 w 2736"/>
                      <a:gd name="T11" fmla="*/ 64 h 504"/>
                      <a:gd name="T12" fmla="*/ 406 w 2736"/>
                      <a:gd name="T13" fmla="*/ 181 h 504"/>
                      <a:gd name="T14" fmla="*/ 0 w 2736"/>
                      <a:gd name="T15" fmla="*/ 31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81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45" y="3123"/>
                    <a:ext cx="873" cy="486"/>
                  </a:xfrm>
                  <a:custGeom>
                    <a:avLst/>
                    <a:gdLst>
                      <a:gd name="T0" fmla="*/ 2 w 1769"/>
                      <a:gd name="T1" fmla="*/ 5 h 791"/>
                      <a:gd name="T2" fmla="*/ 239 w 1769"/>
                      <a:gd name="T3" fmla="*/ 34 h 791"/>
                      <a:gd name="T4" fmla="*/ 571 w 1769"/>
                      <a:gd name="T5" fmla="*/ 123 h 791"/>
                      <a:gd name="T6" fmla="*/ 795 w 1769"/>
                      <a:gd name="T7" fmla="*/ 265 h 791"/>
                      <a:gd name="T8" fmla="*/ 867 w 1769"/>
                      <a:gd name="T9" fmla="*/ 374 h 791"/>
                      <a:gd name="T10" fmla="*/ 834 w 1769"/>
                      <a:gd name="T11" fmla="*/ 484 h 791"/>
                      <a:gd name="T12" fmla="*/ 784 w 1769"/>
                      <a:gd name="T13" fmla="*/ 388 h 791"/>
                      <a:gd name="T14" fmla="*/ 685 w 1769"/>
                      <a:gd name="T15" fmla="*/ 279 h 791"/>
                      <a:gd name="T16" fmla="*/ 547 w 1769"/>
                      <a:gd name="T17" fmla="*/ 182 h 791"/>
                      <a:gd name="T18" fmla="*/ 287 w 1769"/>
                      <a:gd name="T19" fmla="*/ 93 h 791"/>
                      <a:gd name="T20" fmla="*/ 0 w 1769"/>
                      <a:gd name="T21" fmla="*/ 47 h 791"/>
                      <a:gd name="T22" fmla="*/ 2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85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2178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>
                      <a:gd name="T0" fmla="*/ 0 w 2736"/>
                      <a:gd name="T1" fmla="*/ 347 h 504"/>
                      <a:gd name="T2" fmla="*/ 572 w 2736"/>
                      <a:gd name="T3" fmla="*/ 116 h 504"/>
                      <a:gd name="T4" fmla="*/ 1176 w 2736"/>
                      <a:gd name="T5" fmla="*/ 17 h 504"/>
                      <a:gd name="T6" fmla="*/ 1812 w 2736"/>
                      <a:gd name="T7" fmla="*/ 17 h 504"/>
                      <a:gd name="T8" fmla="*/ 1801 w 2736"/>
                      <a:gd name="T9" fmla="*/ 71 h 504"/>
                      <a:gd name="T10" fmla="*/ 1168 w 2736"/>
                      <a:gd name="T11" fmla="*/ 71 h 504"/>
                      <a:gd name="T12" fmla="*/ 433 w 2736"/>
                      <a:gd name="T13" fmla="*/ 201 h 504"/>
                      <a:gd name="T14" fmla="*/ 0 w 2736"/>
                      <a:gd name="T15" fmla="*/ 34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79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>
                      <a:gd name="T0" fmla="*/ 3 w 1769"/>
                      <a:gd name="T1" fmla="*/ 6 h 791"/>
                      <a:gd name="T2" fmla="*/ 267 w 1769"/>
                      <a:gd name="T3" fmla="*/ 39 h 791"/>
                      <a:gd name="T4" fmla="*/ 637 w 1769"/>
                      <a:gd name="T5" fmla="*/ 138 h 791"/>
                      <a:gd name="T6" fmla="*/ 887 w 1769"/>
                      <a:gd name="T7" fmla="*/ 298 h 791"/>
                      <a:gd name="T8" fmla="*/ 967 w 1769"/>
                      <a:gd name="T9" fmla="*/ 420 h 791"/>
                      <a:gd name="T10" fmla="*/ 930 w 1769"/>
                      <a:gd name="T11" fmla="*/ 542 h 791"/>
                      <a:gd name="T12" fmla="*/ 875 w 1769"/>
                      <a:gd name="T13" fmla="*/ 435 h 791"/>
                      <a:gd name="T14" fmla="*/ 765 w 1769"/>
                      <a:gd name="T15" fmla="*/ 313 h 791"/>
                      <a:gd name="T16" fmla="*/ 611 w 1769"/>
                      <a:gd name="T17" fmla="*/ 204 h 791"/>
                      <a:gd name="T18" fmla="*/ 320 w 1769"/>
                      <a:gd name="T19" fmla="*/ 105 h 791"/>
                      <a:gd name="T20" fmla="*/ 0 w 1769"/>
                      <a:gd name="T21" fmla="*/ 52 h 791"/>
                      <a:gd name="T22" fmla="*/ 3 w 1769"/>
                      <a:gd name="T23" fmla="*/ 6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86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2176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>
                      <a:gd name="T0" fmla="*/ 0 w 2736"/>
                      <a:gd name="T1" fmla="*/ 303 h 504"/>
                      <a:gd name="T2" fmla="*/ 548 w 2736"/>
                      <a:gd name="T3" fmla="*/ 101 h 504"/>
                      <a:gd name="T4" fmla="*/ 1127 w 2736"/>
                      <a:gd name="T5" fmla="*/ 14 h 504"/>
                      <a:gd name="T6" fmla="*/ 1736 w 2736"/>
                      <a:gd name="T7" fmla="*/ 14 h 504"/>
                      <a:gd name="T8" fmla="*/ 1726 w 2736"/>
                      <a:gd name="T9" fmla="*/ 62 h 504"/>
                      <a:gd name="T10" fmla="*/ 1119 w 2736"/>
                      <a:gd name="T11" fmla="*/ 62 h 504"/>
                      <a:gd name="T12" fmla="*/ 415 w 2736"/>
                      <a:gd name="T13" fmla="*/ 176 h 504"/>
                      <a:gd name="T14" fmla="*/ 0 w 2736"/>
                      <a:gd name="T15" fmla="*/ 30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77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5 w 1769"/>
                      <a:gd name="T3" fmla="*/ 34 h 791"/>
                      <a:gd name="T4" fmla="*/ 609 w 1769"/>
                      <a:gd name="T5" fmla="*/ 121 h 791"/>
                      <a:gd name="T6" fmla="*/ 848 w 1769"/>
                      <a:gd name="T7" fmla="*/ 261 h 791"/>
                      <a:gd name="T8" fmla="*/ 924 w 1769"/>
                      <a:gd name="T9" fmla="*/ 367 h 791"/>
                      <a:gd name="T10" fmla="*/ 889 w 1769"/>
                      <a:gd name="T11" fmla="*/ 475 h 791"/>
                      <a:gd name="T12" fmla="*/ 836 w 1769"/>
                      <a:gd name="T13" fmla="*/ 381 h 791"/>
                      <a:gd name="T14" fmla="*/ 731 w 1769"/>
                      <a:gd name="T15" fmla="*/ 274 h 791"/>
                      <a:gd name="T16" fmla="*/ 584 w 1769"/>
                      <a:gd name="T17" fmla="*/ 178 h 791"/>
                      <a:gd name="T18" fmla="*/ 306 w 1769"/>
                      <a:gd name="T19" fmla="*/ 92 h 791"/>
                      <a:gd name="T20" fmla="*/ 0 w 1769"/>
                      <a:gd name="T21" fmla="*/ 46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87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2174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07" y="1616"/>
                    <a:ext cx="1680" cy="346"/>
                  </a:xfrm>
                  <a:custGeom>
                    <a:avLst/>
                    <a:gdLst>
                      <a:gd name="T0" fmla="*/ 0 w 2736"/>
                      <a:gd name="T1" fmla="*/ 346 h 504"/>
                      <a:gd name="T2" fmla="*/ 531 w 2736"/>
                      <a:gd name="T3" fmla="*/ 115 h 504"/>
                      <a:gd name="T4" fmla="*/ 1091 w 2736"/>
                      <a:gd name="T5" fmla="*/ 16 h 504"/>
                      <a:gd name="T6" fmla="*/ 1680 w 2736"/>
                      <a:gd name="T7" fmla="*/ 16 h 504"/>
                      <a:gd name="T8" fmla="*/ 1670 w 2736"/>
                      <a:gd name="T9" fmla="*/ 71 h 504"/>
                      <a:gd name="T10" fmla="*/ 1083 w 2736"/>
                      <a:gd name="T11" fmla="*/ 71 h 504"/>
                      <a:gd name="T12" fmla="*/ 402 w 2736"/>
                      <a:gd name="T13" fmla="*/ 200 h 504"/>
                      <a:gd name="T14" fmla="*/ 0 w 2736"/>
                      <a:gd name="T15" fmla="*/ 34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75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891" cy="513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44 w 1769"/>
                      <a:gd name="T3" fmla="*/ 36 h 791"/>
                      <a:gd name="T4" fmla="*/ 583 w 1769"/>
                      <a:gd name="T5" fmla="*/ 130 h 791"/>
                      <a:gd name="T6" fmla="*/ 811 w 1769"/>
                      <a:gd name="T7" fmla="*/ 280 h 791"/>
                      <a:gd name="T8" fmla="*/ 884 w 1769"/>
                      <a:gd name="T9" fmla="*/ 395 h 791"/>
                      <a:gd name="T10" fmla="*/ 851 w 1769"/>
                      <a:gd name="T11" fmla="*/ 510 h 791"/>
                      <a:gd name="T12" fmla="*/ 800 w 1769"/>
                      <a:gd name="T13" fmla="*/ 410 h 791"/>
                      <a:gd name="T14" fmla="*/ 700 w 1769"/>
                      <a:gd name="T15" fmla="*/ 294 h 791"/>
                      <a:gd name="T16" fmla="*/ 559 w 1769"/>
                      <a:gd name="T17" fmla="*/ 192 h 791"/>
                      <a:gd name="T18" fmla="*/ 293 w 1769"/>
                      <a:gd name="T19" fmla="*/ 99 h 791"/>
                      <a:gd name="T20" fmla="*/ 0 w 1769"/>
                      <a:gd name="T21" fmla="*/ 49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88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2172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488 w 2736"/>
                      <a:gd name="T3" fmla="*/ 104 h 504"/>
                      <a:gd name="T4" fmla="*/ 1002 w 2736"/>
                      <a:gd name="T5" fmla="*/ 15 h 504"/>
                      <a:gd name="T6" fmla="*/ 1544 w 2736"/>
                      <a:gd name="T7" fmla="*/ 15 h 504"/>
                      <a:gd name="T8" fmla="*/ 1535 w 2736"/>
                      <a:gd name="T9" fmla="*/ 64 h 504"/>
                      <a:gd name="T10" fmla="*/ 995 w 2736"/>
                      <a:gd name="T11" fmla="*/ 64 h 504"/>
                      <a:gd name="T12" fmla="*/ 369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73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42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227 w 1769"/>
                      <a:gd name="T3" fmla="*/ 31 h 791"/>
                      <a:gd name="T4" fmla="*/ 542 w 1769"/>
                      <a:gd name="T5" fmla="*/ 112 h 791"/>
                      <a:gd name="T6" fmla="*/ 755 w 1769"/>
                      <a:gd name="T7" fmla="*/ 241 h 791"/>
                      <a:gd name="T8" fmla="*/ 823 w 1769"/>
                      <a:gd name="T9" fmla="*/ 340 h 791"/>
                      <a:gd name="T10" fmla="*/ 792 w 1769"/>
                      <a:gd name="T11" fmla="*/ 440 h 791"/>
                      <a:gd name="T12" fmla="*/ 745 w 1769"/>
                      <a:gd name="T13" fmla="*/ 353 h 791"/>
                      <a:gd name="T14" fmla="*/ 651 w 1769"/>
                      <a:gd name="T15" fmla="*/ 254 h 791"/>
                      <a:gd name="T16" fmla="*/ 520 w 1769"/>
                      <a:gd name="T17" fmla="*/ 165 h 791"/>
                      <a:gd name="T18" fmla="*/ 272 w 1769"/>
                      <a:gd name="T19" fmla="*/ 85 h 791"/>
                      <a:gd name="T20" fmla="*/ 0 w 1769"/>
                      <a:gd name="T21" fmla="*/ 42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89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2170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>
                      <a:gd name="T0" fmla="*/ 0 w 2736"/>
                      <a:gd name="T1" fmla="*/ 220 h 504"/>
                      <a:gd name="T2" fmla="*/ 443 w 2736"/>
                      <a:gd name="T3" fmla="*/ 73 h 504"/>
                      <a:gd name="T4" fmla="*/ 911 w 2736"/>
                      <a:gd name="T5" fmla="*/ 10 h 504"/>
                      <a:gd name="T6" fmla="*/ 1404 w 2736"/>
                      <a:gd name="T7" fmla="*/ 10 h 504"/>
                      <a:gd name="T8" fmla="*/ 1396 w 2736"/>
                      <a:gd name="T9" fmla="*/ 45 h 504"/>
                      <a:gd name="T10" fmla="*/ 905 w 2736"/>
                      <a:gd name="T11" fmla="*/ 45 h 504"/>
                      <a:gd name="T12" fmla="*/ 336 w 2736"/>
                      <a:gd name="T13" fmla="*/ 127 h 504"/>
                      <a:gd name="T14" fmla="*/ 0 w 2736"/>
                      <a:gd name="T15" fmla="*/ 22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71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49"/>
                    <a:ext cx="755" cy="363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207 w 1769"/>
                      <a:gd name="T3" fmla="*/ 26 h 791"/>
                      <a:gd name="T4" fmla="*/ 494 w 1769"/>
                      <a:gd name="T5" fmla="*/ 92 h 791"/>
                      <a:gd name="T6" fmla="*/ 688 w 1769"/>
                      <a:gd name="T7" fmla="*/ 198 h 791"/>
                      <a:gd name="T8" fmla="*/ 749 w 1769"/>
                      <a:gd name="T9" fmla="*/ 279 h 791"/>
                      <a:gd name="T10" fmla="*/ 721 w 1769"/>
                      <a:gd name="T11" fmla="*/ 361 h 791"/>
                      <a:gd name="T12" fmla="*/ 678 w 1769"/>
                      <a:gd name="T13" fmla="*/ 290 h 791"/>
                      <a:gd name="T14" fmla="*/ 593 w 1769"/>
                      <a:gd name="T15" fmla="*/ 208 h 791"/>
                      <a:gd name="T16" fmla="*/ 473 w 1769"/>
                      <a:gd name="T17" fmla="*/ 136 h 791"/>
                      <a:gd name="T18" fmla="*/ 248 w 1769"/>
                      <a:gd name="T19" fmla="*/ 70 h 791"/>
                      <a:gd name="T20" fmla="*/ 0 w 1769"/>
                      <a:gd name="T21" fmla="*/ 35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0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2168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883" y="1128"/>
                    <a:ext cx="1265" cy="202"/>
                  </a:xfrm>
                  <a:custGeom>
                    <a:avLst/>
                    <a:gdLst>
                      <a:gd name="T0" fmla="*/ 0 w 2736"/>
                      <a:gd name="T1" fmla="*/ 202 h 504"/>
                      <a:gd name="T2" fmla="*/ 399 w 2736"/>
                      <a:gd name="T3" fmla="*/ 67 h 504"/>
                      <a:gd name="T4" fmla="*/ 821 w 2736"/>
                      <a:gd name="T5" fmla="*/ 10 h 504"/>
                      <a:gd name="T6" fmla="*/ 1265 w 2736"/>
                      <a:gd name="T7" fmla="*/ 10 h 504"/>
                      <a:gd name="T8" fmla="*/ 1258 w 2736"/>
                      <a:gd name="T9" fmla="*/ 41 h 504"/>
                      <a:gd name="T10" fmla="*/ 816 w 2736"/>
                      <a:gd name="T11" fmla="*/ 41 h 504"/>
                      <a:gd name="T12" fmla="*/ 302 w 2736"/>
                      <a:gd name="T13" fmla="*/ 117 h 504"/>
                      <a:gd name="T14" fmla="*/ 0 w 2736"/>
                      <a:gd name="T15" fmla="*/ 20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9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3 w 1769"/>
                      <a:gd name="T3" fmla="*/ 24 h 791"/>
                      <a:gd name="T4" fmla="*/ 437 w 1769"/>
                      <a:gd name="T5" fmla="*/ 85 h 791"/>
                      <a:gd name="T6" fmla="*/ 608 w 1769"/>
                      <a:gd name="T7" fmla="*/ 183 h 791"/>
                      <a:gd name="T8" fmla="*/ 663 w 1769"/>
                      <a:gd name="T9" fmla="*/ 258 h 791"/>
                      <a:gd name="T10" fmla="*/ 638 w 1769"/>
                      <a:gd name="T11" fmla="*/ 333 h 791"/>
                      <a:gd name="T12" fmla="*/ 600 w 1769"/>
                      <a:gd name="T13" fmla="*/ 268 h 791"/>
                      <a:gd name="T14" fmla="*/ 525 w 1769"/>
                      <a:gd name="T15" fmla="*/ 192 h 791"/>
                      <a:gd name="T16" fmla="*/ 419 w 1769"/>
                      <a:gd name="T17" fmla="*/ 125 h 791"/>
                      <a:gd name="T18" fmla="*/ 219 w 1769"/>
                      <a:gd name="T19" fmla="*/ 64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1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2166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66" y="2351"/>
                    <a:ext cx="1726" cy="297"/>
                  </a:xfrm>
                  <a:custGeom>
                    <a:avLst/>
                    <a:gdLst>
                      <a:gd name="T0" fmla="*/ 0 w 2736"/>
                      <a:gd name="T1" fmla="*/ 297 h 504"/>
                      <a:gd name="T2" fmla="*/ 545 w 2736"/>
                      <a:gd name="T3" fmla="*/ 99 h 504"/>
                      <a:gd name="T4" fmla="*/ 1120 w 2736"/>
                      <a:gd name="T5" fmla="*/ 14 h 504"/>
                      <a:gd name="T6" fmla="*/ 1726 w 2736"/>
                      <a:gd name="T7" fmla="*/ 14 h 504"/>
                      <a:gd name="T8" fmla="*/ 1716 w 2736"/>
                      <a:gd name="T9" fmla="*/ 61 h 504"/>
                      <a:gd name="T10" fmla="*/ 1113 w 2736"/>
                      <a:gd name="T11" fmla="*/ 61 h 504"/>
                      <a:gd name="T12" fmla="*/ 413 w 2736"/>
                      <a:gd name="T13" fmla="*/ 172 h 504"/>
                      <a:gd name="T14" fmla="*/ 0 w 2736"/>
                      <a:gd name="T15" fmla="*/ 29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7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4 w 1769"/>
                      <a:gd name="T3" fmla="*/ 35 h 791"/>
                      <a:gd name="T4" fmla="*/ 605 w 1769"/>
                      <a:gd name="T5" fmla="*/ 124 h 791"/>
                      <a:gd name="T6" fmla="*/ 842 w 1769"/>
                      <a:gd name="T7" fmla="*/ 267 h 791"/>
                      <a:gd name="T8" fmla="*/ 918 w 1769"/>
                      <a:gd name="T9" fmla="*/ 376 h 791"/>
                      <a:gd name="T10" fmla="*/ 883 w 1769"/>
                      <a:gd name="T11" fmla="*/ 487 h 791"/>
                      <a:gd name="T12" fmla="*/ 831 w 1769"/>
                      <a:gd name="T13" fmla="*/ 391 h 791"/>
                      <a:gd name="T14" fmla="*/ 726 w 1769"/>
                      <a:gd name="T15" fmla="*/ 281 h 791"/>
                      <a:gd name="T16" fmla="*/ 580 w 1769"/>
                      <a:gd name="T17" fmla="*/ 183 h 791"/>
                      <a:gd name="T18" fmla="*/ 304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2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2164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797" cy="347"/>
                  </a:xfrm>
                  <a:custGeom>
                    <a:avLst/>
                    <a:gdLst>
                      <a:gd name="T0" fmla="*/ 0 w 2736"/>
                      <a:gd name="T1" fmla="*/ 347 h 504"/>
                      <a:gd name="T2" fmla="*/ 567 w 2736"/>
                      <a:gd name="T3" fmla="*/ 116 h 504"/>
                      <a:gd name="T4" fmla="*/ 1166 w 2736"/>
                      <a:gd name="T5" fmla="*/ 17 h 504"/>
                      <a:gd name="T6" fmla="*/ 1797 w 2736"/>
                      <a:gd name="T7" fmla="*/ 17 h 504"/>
                      <a:gd name="T8" fmla="*/ 1786 w 2736"/>
                      <a:gd name="T9" fmla="*/ 71 h 504"/>
                      <a:gd name="T10" fmla="*/ 1159 w 2736"/>
                      <a:gd name="T11" fmla="*/ 71 h 504"/>
                      <a:gd name="T12" fmla="*/ 430 w 2736"/>
                      <a:gd name="T13" fmla="*/ 201 h 504"/>
                      <a:gd name="T14" fmla="*/ 0 w 2736"/>
                      <a:gd name="T15" fmla="*/ 34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5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>
                      <a:gd name="T0" fmla="*/ 3 w 1769"/>
                      <a:gd name="T1" fmla="*/ 6 h 791"/>
                      <a:gd name="T2" fmla="*/ 265 w 1769"/>
                      <a:gd name="T3" fmla="*/ 39 h 791"/>
                      <a:gd name="T4" fmla="*/ 633 w 1769"/>
                      <a:gd name="T5" fmla="*/ 138 h 791"/>
                      <a:gd name="T6" fmla="*/ 882 w 1769"/>
                      <a:gd name="T7" fmla="*/ 298 h 791"/>
                      <a:gd name="T8" fmla="*/ 961 w 1769"/>
                      <a:gd name="T9" fmla="*/ 420 h 791"/>
                      <a:gd name="T10" fmla="*/ 924 w 1769"/>
                      <a:gd name="T11" fmla="*/ 542 h 791"/>
                      <a:gd name="T12" fmla="*/ 870 w 1769"/>
                      <a:gd name="T13" fmla="*/ 435 h 791"/>
                      <a:gd name="T14" fmla="*/ 760 w 1769"/>
                      <a:gd name="T15" fmla="*/ 313 h 791"/>
                      <a:gd name="T16" fmla="*/ 607 w 1769"/>
                      <a:gd name="T17" fmla="*/ 204 h 791"/>
                      <a:gd name="T18" fmla="*/ 318 w 1769"/>
                      <a:gd name="T19" fmla="*/ 105 h 791"/>
                      <a:gd name="T20" fmla="*/ 0 w 1769"/>
                      <a:gd name="T21" fmla="*/ 52 h 791"/>
                      <a:gd name="T22" fmla="*/ 3 w 1769"/>
                      <a:gd name="T23" fmla="*/ 6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3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2162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>
                      <a:gd name="T0" fmla="*/ 0 w 2736"/>
                      <a:gd name="T1" fmla="*/ 303 h 504"/>
                      <a:gd name="T2" fmla="*/ 548 w 2736"/>
                      <a:gd name="T3" fmla="*/ 101 h 504"/>
                      <a:gd name="T4" fmla="*/ 1127 w 2736"/>
                      <a:gd name="T5" fmla="*/ 14 h 504"/>
                      <a:gd name="T6" fmla="*/ 1736 w 2736"/>
                      <a:gd name="T7" fmla="*/ 14 h 504"/>
                      <a:gd name="T8" fmla="*/ 1726 w 2736"/>
                      <a:gd name="T9" fmla="*/ 62 h 504"/>
                      <a:gd name="T10" fmla="*/ 1119 w 2736"/>
                      <a:gd name="T11" fmla="*/ 62 h 504"/>
                      <a:gd name="T12" fmla="*/ 415 w 2736"/>
                      <a:gd name="T13" fmla="*/ 176 h 504"/>
                      <a:gd name="T14" fmla="*/ 0 w 2736"/>
                      <a:gd name="T15" fmla="*/ 30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3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58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5 w 1769"/>
                      <a:gd name="T3" fmla="*/ 32 h 791"/>
                      <a:gd name="T4" fmla="*/ 609 w 1769"/>
                      <a:gd name="T5" fmla="*/ 116 h 791"/>
                      <a:gd name="T6" fmla="*/ 848 w 1769"/>
                      <a:gd name="T7" fmla="*/ 250 h 791"/>
                      <a:gd name="T8" fmla="*/ 924 w 1769"/>
                      <a:gd name="T9" fmla="*/ 353 h 791"/>
                      <a:gd name="T10" fmla="*/ 889 w 1769"/>
                      <a:gd name="T11" fmla="*/ 456 h 791"/>
                      <a:gd name="T12" fmla="*/ 836 w 1769"/>
                      <a:gd name="T13" fmla="*/ 366 h 791"/>
                      <a:gd name="T14" fmla="*/ 731 w 1769"/>
                      <a:gd name="T15" fmla="*/ 263 h 791"/>
                      <a:gd name="T16" fmla="*/ 584 w 1769"/>
                      <a:gd name="T17" fmla="*/ 171 h 791"/>
                      <a:gd name="T18" fmla="*/ 306 w 1769"/>
                      <a:gd name="T19" fmla="*/ 88 h 791"/>
                      <a:gd name="T20" fmla="*/ 0 w 1769"/>
                      <a:gd name="T21" fmla="*/ 44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4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2160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5"/>
                  </a:xfrm>
                  <a:custGeom>
                    <a:avLst/>
                    <a:gdLst>
                      <a:gd name="T0" fmla="*/ 0 w 2736"/>
                      <a:gd name="T1" fmla="*/ 325 h 504"/>
                      <a:gd name="T2" fmla="*/ 530 w 2736"/>
                      <a:gd name="T3" fmla="*/ 108 h 504"/>
                      <a:gd name="T4" fmla="*/ 1089 w 2736"/>
                      <a:gd name="T5" fmla="*/ 15 h 504"/>
                      <a:gd name="T6" fmla="*/ 1677 w 2736"/>
                      <a:gd name="T7" fmla="*/ 15 h 504"/>
                      <a:gd name="T8" fmla="*/ 1667 w 2736"/>
                      <a:gd name="T9" fmla="*/ 66 h 504"/>
                      <a:gd name="T10" fmla="*/ 1081 w 2736"/>
                      <a:gd name="T11" fmla="*/ 66 h 504"/>
                      <a:gd name="T12" fmla="*/ 401 w 2736"/>
                      <a:gd name="T13" fmla="*/ 188 h 504"/>
                      <a:gd name="T14" fmla="*/ 0 w 2736"/>
                      <a:gd name="T15" fmla="*/ 32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1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11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47 w 1769"/>
                      <a:gd name="T3" fmla="*/ 36 h 791"/>
                      <a:gd name="T4" fmla="*/ 589 w 1769"/>
                      <a:gd name="T5" fmla="*/ 129 h 791"/>
                      <a:gd name="T6" fmla="*/ 820 w 1769"/>
                      <a:gd name="T7" fmla="*/ 279 h 791"/>
                      <a:gd name="T8" fmla="*/ 893 w 1769"/>
                      <a:gd name="T9" fmla="*/ 393 h 791"/>
                      <a:gd name="T10" fmla="*/ 859 w 1769"/>
                      <a:gd name="T11" fmla="*/ 508 h 791"/>
                      <a:gd name="T12" fmla="*/ 808 w 1769"/>
                      <a:gd name="T13" fmla="*/ 408 h 791"/>
                      <a:gd name="T14" fmla="*/ 707 w 1769"/>
                      <a:gd name="T15" fmla="*/ 293 h 791"/>
                      <a:gd name="T16" fmla="*/ 564 w 1769"/>
                      <a:gd name="T17" fmla="*/ 191 h 791"/>
                      <a:gd name="T18" fmla="*/ 296 w 1769"/>
                      <a:gd name="T19" fmla="*/ 98 h 791"/>
                      <a:gd name="T20" fmla="*/ 0 w 1769"/>
                      <a:gd name="T21" fmla="*/ 49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5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2158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74"/>
                    <a:ext cx="1544" cy="313"/>
                  </a:xfrm>
                  <a:custGeom>
                    <a:avLst/>
                    <a:gdLst>
                      <a:gd name="T0" fmla="*/ 0 w 2736"/>
                      <a:gd name="T1" fmla="*/ 313 h 504"/>
                      <a:gd name="T2" fmla="*/ 488 w 2736"/>
                      <a:gd name="T3" fmla="*/ 104 h 504"/>
                      <a:gd name="T4" fmla="*/ 1002 w 2736"/>
                      <a:gd name="T5" fmla="*/ 15 h 504"/>
                      <a:gd name="T6" fmla="*/ 1544 w 2736"/>
                      <a:gd name="T7" fmla="*/ 15 h 504"/>
                      <a:gd name="T8" fmla="*/ 1535 w 2736"/>
                      <a:gd name="T9" fmla="*/ 64 h 504"/>
                      <a:gd name="T10" fmla="*/ 995 w 2736"/>
                      <a:gd name="T11" fmla="*/ 64 h 504"/>
                      <a:gd name="T12" fmla="*/ 369 w 2736"/>
                      <a:gd name="T13" fmla="*/ 181 h 504"/>
                      <a:gd name="T14" fmla="*/ 0 w 2736"/>
                      <a:gd name="T15" fmla="*/ 31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9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>
                      <a:gd name="T0" fmla="*/ 2 w 1769"/>
                      <a:gd name="T1" fmla="*/ 5 h 791"/>
                      <a:gd name="T2" fmla="*/ 227 w 1769"/>
                      <a:gd name="T3" fmla="*/ 35 h 791"/>
                      <a:gd name="T4" fmla="*/ 542 w 1769"/>
                      <a:gd name="T5" fmla="*/ 124 h 791"/>
                      <a:gd name="T6" fmla="*/ 755 w 1769"/>
                      <a:gd name="T7" fmla="*/ 268 h 791"/>
                      <a:gd name="T8" fmla="*/ 823 w 1769"/>
                      <a:gd name="T9" fmla="*/ 377 h 791"/>
                      <a:gd name="T10" fmla="*/ 792 w 1769"/>
                      <a:gd name="T11" fmla="*/ 488 h 791"/>
                      <a:gd name="T12" fmla="*/ 745 w 1769"/>
                      <a:gd name="T13" fmla="*/ 392 h 791"/>
                      <a:gd name="T14" fmla="*/ 651 w 1769"/>
                      <a:gd name="T15" fmla="*/ 281 h 791"/>
                      <a:gd name="T16" fmla="*/ 520 w 1769"/>
                      <a:gd name="T17" fmla="*/ 183 h 791"/>
                      <a:gd name="T18" fmla="*/ 272 w 1769"/>
                      <a:gd name="T19" fmla="*/ 94 h 791"/>
                      <a:gd name="T20" fmla="*/ 0 w 1769"/>
                      <a:gd name="T21" fmla="*/ 47 h 791"/>
                      <a:gd name="T22" fmla="*/ 2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6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2156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>
                      <a:gd name="T0" fmla="*/ 0 w 2736"/>
                      <a:gd name="T1" fmla="*/ 220 h 504"/>
                      <a:gd name="T2" fmla="*/ 443 w 2736"/>
                      <a:gd name="T3" fmla="*/ 73 h 504"/>
                      <a:gd name="T4" fmla="*/ 911 w 2736"/>
                      <a:gd name="T5" fmla="*/ 10 h 504"/>
                      <a:gd name="T6" fmla="*/ 1404 w 2736"/>
                      <a:gd name="T7" fmla="*/ 10 h 504"/>
                      <a:gd name="T8" fmla="*/ 1396 w 2736"/>
                      <a:gd name="T9" fmla="*/ 45 h 504"/>
                      <a:gd name="T10" fmla="*/ 905 w 2736"/>
                      <a:gd name="T11" fmla="*/ 45 h 504"/>
                      <a:gd name="T12" fmla="*/ 336 w 2736"/>
                      <a:gd name="T13" fmla="*/ 127 h 504"/>
                      <a:gd name="T14" fmla="*/ 0 w 2736"/>
                      <a:gd name="T15" fmla="*/ 22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7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26"/>
                    <a:ext cx="755" cy="363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207 w 1769"/>
                      <a:gd name="T3" fmla="*/ 26 h 791"/>
                      <a:gd name="T4" fmla="*/ 494 w 1769"/>
                      <a:gd name="T5" fmla="*/ 92 h 791"/>
                      <a:gd name="T6" fmla="*/ 688 w 1769"/>
                      <a:gd name="T7" fmla="*/ 198 h 791"/>
                      <a:gd name="T8" fmla="*/ 749 w 1769"/>
                      <a:gd name="T9" fmla="*/ 279 h 791"/>
                      <a:gd name="T10" fmla="*/ 721 w 1769"/>
                      <a:gd name="T11" fmla="*/ 361 h 791"/>
                      <a:gd name="T12" fmla="*/ 678 w 1769"/>
                      <a:gd name="T13" fmla="*/ 290 h 791"/>
                      <a:gd name="T14" fmla="*/ 593 w 1769"/>
                      <a:gd name="T15" fmla="*/ 208 h 791"/>
                      <a:gd name="T16" fmla="*/ 473 w 1769"/>
                      <a:gd name="T17" fmla="*/ 136 h 791"/>
                      <a:gd name="T18" fmla="*/ 248 w 1769"/>
                      <a:gd name="T19" fmla="*/ 70 h 791"/>
                      <a:gd name="T20" fmla="*/ 0 w 1769"/>
                      <a:gd name="T21" fmla="*/ 35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7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2154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>
                      <a:gd name="T0" fmla="*/ 0 w 2736"/>
                      <a:gd name="T1" fmla="*/ 214 h 504"/>
                      <a:gd name="T2" fmla="*/ 390 w 2736"/>
                      <a:gd name="T3" fmla="*/ 71 h 504"/>
                      <a:gd name="T4" fmla="*/ 801 w 2736"/>
                      <a:gd name="T5" fmla="*/ 10 h 504"/>
                      <a:gd name="T6" fmla="*/ 1234 w 2736"/>
                      <a:gd name="T7" fmla="*/ 10 h 504"/>
                      <a:gd name="T8" fmla="*/ 1227 w 2736"/>
                      <a:gd name="T9" fmla="*/ 44 h 504"/>
                      <a:gd name="T10" fmla="*/ 796 w 2736"/>
                      <a:gd name="T11" fmla="*/ 44 h 504"/>
                      <a:gd name="T12" fmla="*/ 295 w 2736"/>
                      <a:gd name="T13" fmla="*/ 124 h 504"/>
                      <a:gd name="T14" fmla="*/ 0 w 2736"/>
                      <a:gd name="T15" fmla="*/ 2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5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5 h 791"/>
                      <a:gd name="T6" fmla="*/ 603 w 1769"/>
                      <a:gd name="T7" fmla="*/ 183 h 791"/>
                      <a:gd name="T8" fmla="*/ 657 w 1769"/>
                      <a:gd name="T9" fmla="*/ 258 h 791"/>
                      <a:gd name="T10" fmla="*/ 632 w 1769"/>
                      <a:gd name="T11" fmla="*/ 333 h 791"/>
                      <a:gd name="T12" fmla="*/ 595 w 1769"/>
                      <a:gd name="T13" fmla="*/ 268 h 791"/>
                      <a:gd name="T14" fmla="*/ 520 w 1769"/>
                      <a:gd name="T15" fmla="*/ 192 h 791"/>
                      <a:gd name="T16" fmla="*/ 415 w 1769"/>
                      <a:gd name="T17" fmla="*/ 125 h 791"/>
                      <a:gd name="T18" fmla="*/ 217 w 1769"/>
                      <a:gd name="T19" fmla="*/ 64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8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2152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>
                      <a:gd name="T0" fmla="*/ 0 w 2736"/>
                      <a:gd name="T1" fmla="*/ 216 h 504"/>
                      <a:gd name="T2" fmla="*/ 390 w 2736"/>
                      <a:gd name="T3" fmla="*/ 72 h 504"/>
                      <a:gd name="T4" fmla="*/ 802 w 2736"/>
                      <a:gd name="T5" fmla="*/ 10 h 504"/>
                      <a:gd name="T6" fmla="*/ 1235 w 2736"/>
                      <a:gd name="T7" fmla="*/ 10 h 504"/>
                      <a:gd name="T8" fmla="*/ 1228 w 2736"/>
                      <a:gd name="T9" fmla="*/ 44 h 504"/>
                      <a:gd name="T10" fmla="*/ 796 w 2736"/>
                      <a:gd name="T11" fmla="*/ 44 h 504"/>
                      <a:gd name="T12" fmla="*/ 295 w 2736"/>
                      <a:gd name="T13" fmla="*/ 125 h 504"/>
                      <a:gd name="T14" fmla="*/ 0 w 2736"/>
                      <a:gd name="T15" fmla="*/ 21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3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6 h 791"/>
                      <a:gd name="T6" fmla="*/ 603 w 1769"/>
                      <a:gd name="T7" fmla="*/ 185 h 791"/>
                      <a:gd name="T8" fmla="*/ 657 w 1769"/>
                      <a:gd name="T9" fmla="*/ 261 h 791"/>
                      <a:gd name="T10" fmla="*/ 632 w 1769"/>
                      <a:gd name="T11" fmla="*/ 337 h 791"/>
                      <a:gd name="T12" fmla="*/ 595 w 1769"/>
                      <a:gd name="T13" fmla="*/ 271 h 791"/>
                      <a:gd name="T14" fmla="*/ 520 w 1769"/>
                      <a:gd name="T15" fmla="*/ 195 h 791"/>
                      <a:gd name="T16" fmla="*/ 415 w 1769"/>
                      <a:gd name="T17" fmla="*/ 127 h 791"/>
                      <a:gd name="T18" fmla="*/ 217 w 1769"/>
                      <a:gd name="T19" fmla="*/ 65 h 791"/>
                      <a:gd name="T20" fmla="*/ 0 w 1769"/>
                      <a:gd name="T21" fmla="*/ 33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9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2150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>
                      <a:gd name="T0" fmla="*/ 0 w 2736"/>
                      <a:gd name="T1" fmla="*/ 84 h 504"/>
                      <a:gd name="T2" fmla="*/ 153 w 2736"/>
                      <a:gd name="T3" fmla="*/ 28 h 504"/>
                      <a:gd name="T4" fmla="*/ 314 w 2736"/>
                      <a:gd name="T5" fmla="*/ 4 h 504"/>
                      <a:gd name="T6" fmla="*/ 483 w 2736"/>
                      <a:gd name="T7" fmla="*/ 4 h 504"/>
                      <a:gd name="T8" fmla="*/ 480 w 2736"/>
                      <a:gd name="T9" fmla="*/ 17 h 504"/>
                      <a:gd name="T10" fmla="*/ 311 w 2736"/>
                      <a:gd name="T11" fmla="*/ 17 h 504"/>
                      <a:gd name="T12" fmla="*/ 115 w 2736"/>
                      <a:gd name="T13" fmla="*/ 49 h 504"/>
                      <a:gd name="T14" fmla="*/ 0 w 2736"/>
                      <a:gd name="T15" fmla="*/ 8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1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1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71 w 1769"/>
                      <a:gd name="T3" fmla="*/ 9 h 791"/>
                      <a:gd name="T4" fmla="*/ 170 w 1769"/>
                      <a:gd name="T5" fmla="*/ 33 h 791"/>
                      <a:gd name="T6" fmla="*/ 237 w 1769"/>
                      <a:gd name="T7" fmla="*/ 72 h 791"/>
                      <a:gd name="T8" fmla="*/ 258 w 1769"/>
                      <a:gd name="T9" fmla="*/ 101 h 791"/>
                      <a:gd name="T10" fmla="*/ 248 w 1769"/>
                      <a:gd name="T11" fmla="*/ 130 h 791"/>
                      <a:gd name="T12" fmla="*/ 234 w 1769"/>
                      <a:gd name="T13" fmla="*/ 105 h 791"/>
                      <a:gd name="T14" fmla="*/ 204 w 1769"/>
                      <a:gd name="T15" fmla="*/ 75 h 791"/>
                      <a:gd name="T16" fmla="*/ 163 w 1769"/>
                      <a:gd name="T17" fmla="*/ 49 h 791"/>
                      <a:gd name="T18" fmla="*/ 85 w 1769"/>
                      <a:gd name="T19" fmla="*/ 25 h 791"/>
                      <a:gd name="T20" fmla="*/ 0 w 1769"/>
                      <a:gd name="T21" fmla="*/ 1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00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2148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>
                      <a:gd name="T0" fmla="*/ 0 w 2736"/>
                      <a:gd name="T1" fmla="*/ 84 h 504"/>
                      <a:gd name="T2" fmla="*/ 155 w 2736"/>
                      <a:gd name="T3" fmla="*/ 28 h 504"/>
                      <a:gd name="T4" fmla="*/ 318 w 2736"/>
                      <a:gd name="T5" fmla="*/ 4 h 504"/>
                      <a:gd name="T6" fmla="*/ 490 w 2736"/>
                      <a:gd name="T7" fmla="*/ 4 h 504"/>
                      <a:gd name="T8" fmla="*/ 487 w 2736"/>
                      <a:gd name="T9" fmla="*/ 17 h 504"/>
                      <a:gd name="T10" fmla="*/ 316 w 2736"/>
                      <a:gd name="T11" fmla="*/ 17 h 504"/>
                      <a:gd name="T12" fmla="*/ 117 w 2736"/>
                      <a:gd name="T13" fmla="*/ 49 h 504"/>
                      <a:gd name="T14" fmla="*/ 0 w 2736"/>
                      <a:gd name="T15" fmla="*/ 8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49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72 w 1769"/>
                      <a:gd name="T3" fmla="*/ 9 h 791"/>
                      <a:gd name="T4" fmla="*/ 172 w 1769"/>
                      <a:gd name="T5" fmla="*/ 33 h 791"/>
                      <a:gd name="T6" fmla="*/ 240 w 1769"/>
                      <a:gd name="T7" fmla="*/ 72 h 791"/>
                      <a:gd name="T8" fmla="*/ 261 w 1769"/>
                      <a:gd name="T9" fmla="*/ 102 h 791"/>
                      <a:gd name="T10" fmla="*/ 251 w 1769"/>
                      <a:gd name="T11" fmla="*/ 131 h 791"/>
                      <a:gd name="T12" fmla="*/ 236 w 1769"/>
                      <a:gd name="T13" fmla="*/ 105 h 791"/>
                      <a:gd name="T14" fmla="*/ 207 w 1769"/>
                      <a:gd name="T15" fmla="*/ 76 h 791"/>
                      <a:gd name="T16" fmla="*/ 165 w 1769"/>
                      <a:gd name="T17" fmla="*/ 49 h 791"/>
                      <a:gd name="T18" fmla="*/ 86 w 1769"/>
                      <a:gd name="T19" fmla="*/ 25 h 791"/>
                      <a:gd name="T20" fmla="*/ 0 w 1769"/>
                      <a:gd name="T21" fmla="*/ 1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01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2146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>
                      <a:gd name="T0" fmla="*/ 0 w 2736"/>
                      <a:gd name="T1" fmla="*/ 217 h 504"/>
                      <a:gd name="T2" fmla="*/ 348 w 2736"/>
                      <a:gd name="T3" fmla="*/ 72 h 504"/>
                      <a:gd name="T4" fmla="*/ 715 w 2736"/>
                      <a:gd name="T5" fmla="*/ 10 h 504"/>
                      <a:gd name="T6" fmla="*/ 1101 w 2736"/>
                      <a:gd name="T7" fmla="*/ 10 h 504"/>
                      <a:gd name="T8" fmla="*/ 1095 w 2736"/>
                      <a:gd name="T9" fmla="*/ 44 h 504"/>
                      <a:gd name="T10" fmla="*/ 710 w 2736"/>
                      <a:gd name="T11" fmla="*/ 44 h 504"/>
                      <a:gd name="T12" fmla="*/ 263 w 2736"/>
                      <a:gd name="T13" fmla="*/ 126 h 504"/>
                      <a:gd name="T14" fmla="*/ 0 w 2736"/>
                      <a:gd name="T15" fmla="*/ 21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47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62 w 1769"/>
                      <a:gd name="T3" fmla="*/ 24 h 791"/>
                      <a:gd name="T4" fmla="*/ 387 w 1769"/>
                      <a:gd name="T5" fmla="*/ 85 h 791"/>
                      <a:gd name="T6" fmla="*/ 538 w 1769"/>
                      <a:gd name="T7" fmla="*/ 184 h 791"/>
                      <a:gd name="T8" fmla="*/ 587 w 1769"/>
                      <a:gd name="T9" fmla="*/ 259 h 791"/>
                      <a:gd name="T10" fmla="*/ 564 w 1769"/>
                      <a:gd name="T11" fmla="*/ 335 h 791"/>
                      <a:gd name="T12" fmla="*/ 531 w 1769"/>
                      <a:gd name="T13" fmla="*/ 269 h 791"/>
                      <a:gd name="T14" fmla="*/ 464 w 1769"/>
                      <a:gd name="T15" fmla="*/ 193 h 791"/>
                      <a:gd name="T16" fmla="*/ 371 w 1769"/>
                      <a:gd name="T17" fmla="*/ 126 h 791"/>
                      <a:gd name="T18" fmla="*/ 194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02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2144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42" y="915"/>
                    <a:ext cx="1040" cy="214"/>
                  </a:xfrm>
                  <a:custGeom>
                    <a:avLst/>
                    <a:gdLst>
                      <a:gd name="T0" fmla="*/ 0 w 2736"/>
                      <a:gd name="T1" fmla="*/ 214 h 504"/>
                      <a:gd name="T2" fmla="*/ 328 w 2736"/>
                      <a:gd name="T3" fmla="*/ 71 h 504"/>
                      <a:gd name="T4" fmla="*/ 675 w 2736"/>
                      <a:gd name="T5" fmla="*/ 10 h 504"/>
                      <a:gd name="T6" fmla="*/ 1040 w 2736"/>
                      <a:gd name="T7" fmla="*/ 10 h 504"/>
                      <a:gd name="T8" fmla="*/ 1034 w 2736"/>
                      <a:gd name="T9" fmla="*/ 44 h 504"/>
                      <a:gd name="T10" fmla="*/ 671 w 2736"/>
                      <a:gd name="T11" fmla="*/ 44 h 504"/>
                      <a:gd name="T12" fmla="*/ 249 w 2736"/>
                      <a:gd name="T13" fmla="*/ 124 h 504"/>
                      <a:gd name="T14" fmla="*/ 0 w 2736"/>
                      <a:gd name="T15" fmla="*/ 2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45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56 w 1769"/>
                      <a:gd name="T3" fmla="*/ 24 h 791"/>
                      <a:gd name="T4" fmla="*/ 373 w 1769"/>
                      <a:gd name="T5" fmla="*/ 85 h 791"/>
                      <a:gd name="T6" fmla="*/ 519 w 1769"/>
                      <a:gd name="T7" fmla="*/ 185 h 791"/>
                      <a:gd name="T8" fmla="*/ 566 w 1769"/>
                      <a:gd name="T9" fmla="*/ 260 h 791"/>
                      <a:gd name="T10" fmla="*/ 544 w 1769"/>
                      <a:gd name="T11" fmla="*/ 336 h 791"/>
                      <a:gd name="T12" fmla="*/ 512 w 1769"/>
                      <a:gd name="T13" fmla="*/ 270 h 791"/>
                      <a:gd name="T14" fmla="*/ 448 w 1769"/>
                      <a:gd name="T15" fmla="*/ 194 h 791"/>
                      <a:gd name="T16" fmla="*/ 357 w 1769"/>
                      <a:gd name="T17" fmla="*/ 126 h 791"/>
                      <a:gd name="T18" fmla="*/ 18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03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2142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05" y="1022"/>
                    <a:ext cx="1229" cy="216"/>
                  </a:xfrm>
                  <a:custGeom>
                    <a:avLst/>
                    <a:gdLst>
                      <a:gd name="T0" fmla="*/ 0 w 2736"/>
                      <a:gd name="T1" fmla="*/ 216 h 504"/>
                      <a:gd name="T2" fmla="*/ 388 w 2736"/>
                      <a:gd name="T3" fmla="*/ 72 h 504"/>
                      <a:gd name="T4" fmla="*/ 798 w 2736"/>
                      <a:gd name="T5" fmla="*/ 10 h 504"/>
                      <a:gd name="T6" fmla="*/ 1229 w 2736"/>
                      <a:gd name="T7" fmla="*/ 10 h 504"/>
                      <a:gd name="T8" fmla="*/ 1222 w 2736"/>
                      <a:gd name="T9" fmla="*/ 44 h 504"/>
                      <a:gd name="T10" fmla="*/ 792 w 2736"/>
                      <a:gd name="T11" fmla="*/ 44 h 504"/>
                      <a:gd name="T12" fmla="*/ 294 w 2736"/>
                      <a:gd name="T13" fmla="*/ 125 h 504"/>
                      <a:gd name="T14" fmla="*/ 0 w 2736"/>
                      <a:gd name="T15" fmla="*/ 21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43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47" cy="337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77 w 1769"/>
                      <a:gd name="T3" fmla="*/ 24 h 791"/>
                      <a:gd name="T4" fmla="*/ 423 w 1769"/>
                      <a:gd name="T5" fmla="*/ 85 h 791"/>
                      <a:gd name="T6" fmla="*/ 589 w 1769"/>
                      <a:gd name="T7" fmla="*/ 184 h 791"/>
                      <a:gd name="T8" fmla="*/ 642 w 1769"/>
                      <a:gd name="T9" fmla="*/ 259 h 791"/>
                      <a:gd name="T10" fmla="*/ 618 w 1769"/>
                      <a:gd name="T11" fmla="*/ 335 h 791"/>
                      <a:gd name="T12" fmla="*/ 581 w 1769"/>
                      <a:gd name="T13" fmla="*/ 269 h 791"/>
                      <a:gd name="T14" fmla="*/ 508 w 1769"/>
                      <a:gd name="T15" fmla="*/ 193 h 791"/>
                      <a:gd name="T16" fmla="*/ 406 w 1769"/>
                      <a:gd name="T17" fmla="*/ 126 h 791"/>
                      <a:gd name="T18" fmla="*/ 212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04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2140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>
                      <a:gd name="T0" fmla="*/ 0 w 2736"/>
                      <a:gd name="T1" fmla="*/ 216 h 504"/>
                      <a:gd name="T2" fmla="*/ 387 w 2736"/>
                      <a:gd name="T3" fmla="*/ 72 h 504"/>
                      <a:gd name="T4" fmla="*/ 796 w 2736"/>
                      <a:gd name="T5" fmla="*/ 10 h 504"/>
                      <a:gd name="T6" fmla="*/ 1227 w 2736"/>
                      <a:gd name="T7" fmla="*/ 10 h 504"/>
                      <a:gd name="T8" fmla="*/ 1220 w 2736"/>
                      <a:gd name="T9" fmla="*/ 44 h 504"/>
                      <a:gd name="T10" fmla="*/ 791 w 2736"/>
                      <a:gd name="T11" fmla="*/ 44 h 504"/>
                      <a:gd name="T12" fmla="*/ 293 w 2736"/>
                      <a:gd name="T13" fmla="*/ 125 h 504"/>
                      <a:gd name="T14" fmla="*/ 0 w 2736"/>
                      <a:gd name="T15" fmla="*/ 21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41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46" cy="339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77 w 1769"/>
                      <a:gd name="T3" fmla="*/ 24 h 791"/>
                      <a:gd name="T4" fmla="*/ 423 w 1769"/>
                      <a:gd name="T5" fmla="*/ 86 h 791"/>
                      <a:gd name="T6" fmla="*/ 588 w 1769"/>
                      <a:gd name="T7" fmla="*/ 185 h 791"/>
                      <a:gd name="T8" fmla="*/ 641 w 1769"/>
                      <a:gd name="T9" fmla="*/ 261 h 791"/>
                      <a:gd name="T10" fmla="*/ 617 w 1769"/>
                      <a:gd name="T11" fmla="*/ 337 h 791"/>
                      <a:gd name="T12" fmla="*/ 580 w 1769"/>
                      <a:gd name="T13" fmla="*/ 271 h 791"/>
                      <a:gd name="T14" fmla="*/ 507 w 1769"/>
                      <a:gd name="T15" fmla="*/ 195 h 791"/>
                      <a:gd name="T16" fmla="*/ 405 w 1769"/>
                      <a:gd name="T17" fmla="*/ 127 h 791"/>
                      <a:gd name="T18" fmla="*/ 212 w 1769"/>
                      <a:gd name="T19" fmla="*/ 65 h 791"/>
                      <a:gd name="T20" fmla="*/ 0 w 1769"/>
                      <a:gd name="T21" fmla="*/ 33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05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57 h 504"/>
                    <a:gd name="T2" fmla="*/ 127 w 2736"/>
                    <a:gd name="T3" fmla="*/ 19 h 504"/>
                    <a:gd name="T4" fmla="*/ 262 w 2736"/>
                    <a:gd name="T5" fmla="*/ 3 h 504"/>
                    <a:gd name="T6" fmla="*/ 403 w 2736"/>
                    <a:gd name="T7" fmla="*/ 3 h 504"/>
                    <a:gd name="T8" fmla="*/ 401 w 2736"/>
                    <a:gd name="T9" fmla="*/ 12 h 504"/>
                    <a:gd name="T10" fmla="*/ 260 w 2736"/>
                    <a:gd name="T11" fmla="*/ 12 h 504"/>
                    <a:gd name="T12" fmla="*/ 96 w 2736"/>
                    <a:gd name="T13" fmla="*/ 33 h 504"/>
                    <a:gd name="T14" fmla="*/ 0 w 2736"/>
                    <a:gd name="T15" fmla="*/ 57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06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>
                    <a:gd name="T0" fmla="*/ 1 w 1769"/>
                    <a:gd name="T1" fmla="*/ 1 h 791"/>
                    <a:gd name="T2" fmla="*/ 59 w 1769"/>
                    <a:gd name="T3" fmla="*/ 6 h 791"/>
                    <a:gd name="T4" fmla="*/ 141 w 1769"/>
                    <a:gd name="T5" fmla="*/ 23 h 791"/>
                    <a:gd name="T6" fmla="*/ 197 w 1769"/>
                    <a:gd name="T7" fmla="*/ 50 h 791"/>
                    <a:gd name="T8" fmla="*/ 214 w 1769"/>
                    <a:gd name="T9" fmla="*/ 70 h 791"/>
                    <a:gd name="T10" fmla="*/ 206 w 1769"/>
                    <a:gd name="T11" fmla="*/ 91 h 791"/>
                    <a:gd name="T12" fmla="*/ 194 w 1769"/>
                    <a:gd name="T13" fmla="*/ 73 h 791"/>
                    <a:gd name="T14" fmla="*/ 170 w 1769"/>
                    <a:gd name="T15" fmla="*/ 52 h 791"/>
                    <a:gd name="T16" fmla="*/ 135 w 1769"/>
                    <a:gd name="T17" fmla="*/ 34 h 791"/>
                    <a:gd name="T18" fmla="*/ 71 w 1769"/>
                    <a:gd name="T19" fmla="*/ 17 h 791"/>
                    <a:gd name="T20" fmla="*/ 0 w 1769"/>
                    <a:gd name="T21" fmla="*/ 9 h 791"/>
                    <a:gd name="T22" fmla="*/ 1 w 1769"/>
                    <a:gd name="T23" fmla="*/ 1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2107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2138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71" y="927"/>
                    <a:ext cx="1042" cy="186"/>
                  </a:xfrm>
                  <a:custGeom>
                    <a:avLst/>
                    <a:gdLst>
                      <a:gd name="T0" fmla="*/ 0 w 2736"/>
                      <a:gd name="T1" fmla="*/ 186 h 504"/>
                      <a:gd name="T2" fmla="*/ 329 w 2736"/>
                      <a:gd name="T3" fmla="*/ 62 h 504"/>
                      <a:gd name="T4" fmla="*/ 676 w 2736"/>
                      <a:gd name="T5" fmla="*/ 9 h 504"/>
                      <a:gd name="T6" fmla="*/ 1042 w 2736"/>
                      <a:gd name="T7" fmla="*/ 9 h 504"/>
                      <a:gd name="T8" fmla="*/ 1036 w 2736"/>
                      <a:gd name="T9" fmla="*/ 38 h 504"/>
                      <a:gd name="T10" fmla="*/ 672 w 2736"/>
                      <a:gd name="T11" fmla="*/ 38 h 504"/>
                      <a:gd name="T12" fmla="*/ 249 w 2736"/>
                      <a:gd name="T13" fmla="*/ 108 h 504"/>
                      <a:gd name="T14" fmla="*/ 0 w 2736"/>
                      <a:gd name="T15" fmla="*/ 18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39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55 w 1769"/>
                      <a:gd name="T3" fmla="*/ 20 h 791"/>
                      <a:gd name="T4" fmla="*/ 370 w 1769"/>
                      <a:gd name="T5" fmla="*/ 73 h 791"/>
                      <a:gd name="T6" fmla="*/ 515 w 1769"/>
                      <a:gd name="T7" fmla="*/ 157 h 791"/>
                      <a:gd name="T8" fmla="*/ 562 w 1769"/>
                      <a:gd name="T9" fmla="*/ 222 h 791"/>
                      <a:gd name="T10" fmla="*/ 540 w 1769"/>
                      <a:gd name="T11" fmla="*/ 287 h 791"/>
                      <a:gd name="T12" fmla="*/ 508 w 1769"/>
                      <a:gd name="T13" fmla="*/ 230 h 791"/>
                      <a:gd name="T14" fmla="*/ 444 w 1769"/>
                      <a:gd name="T15" fmla="*/ 165 h 791"/>
                      <a:gd name="T16" fmla="*/ 355 w 1769"/>
                      <a:gd name="T17" fmla="*/ 108 h 791"/>
                      <a:gd name="T18" fmla="*/ 186 w 1769"/>
                      <a:gd name="T19" fmla="*/ 55 h 791"/>
                      <a:gd name="T20" fmla="*/ 0 w 1769"/>
                      <a:gd name="T21" fmla="*/ 28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08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2136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>
                      <a:gd name="T0" fmla="*/ 0 w 2736"/>
                      <a:gd name="T1" fmla="*/ 270 h 504"/>
                      <a:gd name="T2" fmla="*/ 364 w 2736"/>
                      <a:gd name="T3" fmla="*/ 90 h 504"/>
                      <a:gd name="T4" fmla="*/ 749 w 2736"/>
                      <a:gd name="T5" fmla="*/ 13 h 504"/>
                      <a:gd name="T6" fmla="*/ 1154 w 2736"/>
                      <a:gd name="T7" fmla="*/ 13 h 504"/>
                      <a:gd name="T8" fmla="*/ 1147 w 2736"/>
                      <a:gd name="T9" fmla="*/ 55 h 504"/>
                      <a:gd name="T10" fmla="*/ 744 w 2736"/>
                      <a:gd name="T11" fmla="*/ 55 h 504"/>
                      <a:gd name="T12" fmla="*/ 276 w 2736"/>
                      <a:gd name="T13" fmla="*/ 156 h 504"/>
                      <a:gd name="T14" fmla="*/ 0 w 2736"/>
                      <a:gd name="T15" fmla="*/ 27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37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170 w 1769"/>
                      <a:gd name="T3" fmla="*/ 30 h 791"/>
                      <a:gd name="T4" fmla="*/ 405 w 1769"/>
                      <a:gd name="T5" fmla="*/ 107 h 791"/>
                      <a:gd name="T6" fmla="*/ 564 w 1769"/>
                      <a:gd name="T7" fmla="*/ 230 h 791"/>
                      <a:gd name="T8" fmla="*/ 614 w 1769"/>
                      <a:gd name="T9" fmla="*/ 325 h 791"/>
                      <a:gd name="T10" fmla="*/ 591 w 1769"/>
                      <a:gd name="T11" fmla="*/ 420 h 791"/>
                      <a:gd name="T12" fmla="*/ 556 w 1769"/>
                      <a:gd name="T13" fmla="*/ 337 h 791"/>
                      <a:gd name="T14" fmla="*/ 486 w 1769"/>
                      <a:gd name="T15" fmla="*/ 242 h 791"/>
                      <a:gd name="T16" fmla="*/ 388 w 1769"/>
                      <a:gd name="T17" fmla="*/ 158 h 791"/>
                      <a:gd name="T18" fmla="*/ 203 w 1769"/>
                      <a:gd name="T19" fmla="*/ 81 h 791"/>
                      <a:gd name="T20" fmla="*/ 0 w 1769"/>
                      <a:gd name="T21" fmla="*/ 41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09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2134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>
                      <a:gd name="T0" fmla="*/ 0 w 2736"/>
                      <a:gd name="T1" fmla="*/ 87 h 504"/>
                      <a:gd name="T2" fmla="*/ 301 w 2736"/>
                      <a:gd name="T3" fmla="*/ 29 h 504"/>
                      <a:gd name="T4" fmla="*/ 619 w 2736"/>
                      <a:gd name="T5" fmla="*/ 4 h 504"/>
                      <a:gd name="T6" fmla="*/ 954 w 2736"/>
                      <a:gd name="T7" fmla="*/ 4 h 504"/>
                      <a:gd name="T8" fmla="*/ 948 w 2736"/>
                      <a:gd name="T9" fmla="*/ 18 h 504"/>
                      <a:gd name="T10" fmla="*/ 615 w 2736"/>
                      <a:gd name="T11" fmla="*/ 18 h 504"/>
                      <a:gd name="T12" fmla="*/ 228 w 2736"/>
                      <a:gd name="T13" fmla="*/ 50 h 504"/>
                      <a:gd name="T14" fmla="*/ 0 w 2736"/>
                      <a:gd name="T15" fmla="*/ 8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35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40 w 1769"/>
                      <a:gd name="T3" fmla="*/ 9 h 791"/>
                      <a:gd name="T4" fmla="*/ 334 w 1769"/>
                      <a:gd name="T5" fmla="*/ 34 h 791"/>
                      <a:gd name="T6" fmla="*/ 465 w 1769"/>
                      <a:gd name="T7" fmla="*/ 73 h 791"/>
                      <a:gd name="T8" fmla="*/ 507 w 1769"/>
                      <a:gd name="T9" fmla="*/ 102 h 791"/>
                      <a:gd name="T10" fmla="*/ 488 w 1769"/>
                      <a:gd name="T11" fmla="*/ 132 h 791"/>
                      <a:gd name="T12" fmla="*/ 459 w 1769"/>
                      <a:gd name="T13" fmla="*/ 106 h 791"/>
                      <a:gd name="T14" fmla="*/ 401 w 1769"/>
                      <a:gd name="T15" fmla="*/ 76 h 791"/>
                      <a:gd name="T16" fmla="*/ 320 w 1769"/>
                      <a:gd name="T17" fmla="*/ 50 h 791"/>
                      <a:gd name="T18" fmla="*/ 168 w 1769"/>
                      <a:gd name="T19" fmla="*/ 26 h 791"/>
                      <a:gd name="T20" fmla="*/ 0 w 1769"/>
                      <a:gd name="T21" fmla="*/ 1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0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2132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>
                      <a:gd name="T0" fmla="*/ 0 w 2736"/>
                      <a:gd name="T1" fmla="*/ 313 h 504"/>
                      <a:gd name="T2" fmla="*/ 544 w 2736"/>
                      <a:gd name="T3" fmla="*/ 104 h 504"/>
                      <a:gd name="T4" fmla="*/ 1119 w 2736"/>
                      <a:gd name="T5" fmla="*/ 15 h 504"/>
                      <a:gd name="T6" fmla="*/ 1724 w 2736"/>
                      <a:gd name="T7" fmla="*/ 15 h 504"/>
                      <a:gd name="T8" fmla="*/ 1714 w 2736"/>
                      <a:gd name="T9" fmla="*/ 64 h 504"/>
                      <a:gd name="T10" fmla="*/ 1112 w 2736"/>
                      <a:gd name="T11" fmla="*/ 64 h 504"/>
                      <a:gd name="T12" fmla="*/ 412 w 2736"/>
                      <a:gd name="T13" fmla="*/ 181 h 504"/>
                      <a:gd name="T14" fmla="*/ 0 w 2736"/>
                      <a:gd name="T15" fmla="*/ 31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33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31" y="3463"/>
                    <a:ext cx="913" cy="489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0 w 1769"/>
                      <a:gd name="T3" fmla="*/ 35 h 791"/>
                      <a:gd name="T4" fmla="*/ 597 w 1769"/>
                      <a:gd name="T5" fmla="*/ 124 h 791"/>
                      <a:gd name="T6" fmla="*/ 831 w 1769"/>
                      <a:gd name="T7" fmla="*/ 267 h 791"/>
                      <a:gd name="T8" fmla="*/ 906 w 1769"/>
                      <a:gd name="T9" fmla="*/ 376 h 791"/>
                      <a:gd name="T10" fmla="*/ 872 w 1769"/>
                      <a:gd name="T11" fmla="*/ 487 h 791"/>
                      <a:gd name="T12" fmla="*/ 820 w 1769"/>
                      <a:gd name="T13" fmla="*/ 391 h 791"/>
                      <a:gd name="T14" fmla="*/ 717 w 1769"/>
                      <a:gd name="T15" fmla="*/ 281 h 791"/>
                      <a:gd name="T16" fmla="*/ 572 w 1769"/>
                      <a:gd name="T17" fmla="*/ 183 h 791"/>
                      <a:gd name="T18" fmla="*/ 300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1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2130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>
                      <a:gd name="T0" fmla="*/ 0 w 2736"/>
                      <a:gd name="T1" fmla="*/ 313 h 504"/>
                      <a:gd name="T2" fmla="*/ 503 w 2736"/>
                      <a:gd name="T3" fmla="*/ 104 h 504"/>
                      <a:gd name="T4" fmla="*/ 1035 w 2736"/>
                      <a:gd name="T5" fmla="*/ 15 h 504"/>
                      <a:gd name="T6" fmla="*/ 1594 w 2736"/>
                      <a:gd name="T7" fmla="*/ 15 h 504"/>
                      <a:gd name="T8" fmla="*/ 1585 w 2736"/>
                      <a:gd name="T9" fmla="*/ 64 h 504"/>
                      <a:gd name="T10" fmla="*/ 1028 w 2736"/>
                      <a:gd name="T11" fmla="*/ 64 h 504"/>
                      <a:gd name="T12" fmla="*/ 381 w 2736"/>
                      <a:gd name="T13" fmla="*/ 181 h 504"/>
                      <a:gd name="T14" fmla="*/ 0 w 2736"/>
                      <a:gd name="T15" fmla="*/ 31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31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91" y="3603"/>
                    <a:ext cx="820" cy="489"/>
                  </a:xfrm>
                  <a:custGeom>
                    <a:avLst/>
                    <a:gdLst>
                      <a:gd name="T0" fmla="*/ 2 w 1769"/>
                      <a:gd name="T1" fmla="*/ 5 h 791"/>
                      <a:gd name="T2" fmla="*/ 225 w 1769"/>
                      <a:gd name="T3" fmla="*/ 35 h 791"/>
                      <a:gd name="T4" fmla="*/ 536 w 1769"/>
                      <a:gd name="T5" fmla="*/ 124 h 791"/>
                      <a:gd name="T6" fmla="*/ 747 w 1769"/>
                      <a:gd name="T7" fmla="*/ 267 h 791"/>
                      <a:gd name="T8" fmla="*/ 814 w 1769"/>
                      <a:gd name="T9" fmla="*/ 376 h 791"/>
                      <a:gd name="T10" fmla="*/ 783 w 1769"/>
                      <a:gd name="T11" fmla="*/ 487 h 791"/>
                      <a:gd name="T12" fmla="*/ 737 w 1769"/>
                      <a:gd name="T13" fmla="*/ 391 h 791"/>
                      <a:gd name="T14" fmla="*/ 644 w 1769"/>
                      <a:gd name="T15" fmla="*/ 281 h 791"/>
                      <a:gd name="T16" fmla="*/ 514 w 1769"/>
                      <a:gd name="T17" fmla="*/ 183 h 791"/>
                      <a:gd name="T18" fmla="*/ 269 w 1769"/>
                      <a:gd name="T19" fmla="*/ 94 h 791"/>
                      <a:gd name="T20" fmla="*/ 0 w 1769"/>
                      <a:gd name="T21" fmla="*/ 47 h 791"/>
                      <a:gd name="T22" fmla="*/ 2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2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2128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376" y="2657"/>
                    <a:ext cx="1722" cy="302"/>
                  </a:xfrm>
                  <a:custGeom>
                    <a:avLst/>
                    <a:gdLst>
                      <a:gd name="T0" fmla="*/ 0 w 2736"/>
                      <a:gd name="T1" fmla="*/ 302 h 504"/>
                      <a:gd name="T2" fmla="*/ 544 w 2736"/>
                      <a:gd name="T3" fmla="*/ 101 h 504"/>
                      <a:gd name="T4" fmla="*/ 1118 w 2736"/>
                      <a:gd name="T5" fmla="*/ 14 h 504"/>
                      <a:gd name="T6" fmla="*/ 1722 w 2736"/>
                      <a:gd name="T7" fmla="*/ 14 h 504"/>
                      <a:gd name="T8" fmla="*/ 1712 w 2736"/>
                      <a:gd name="T9" fmla="*/ 62 h 504"/>
                      <a:gd name="T10" fmla="*/ 1110 w 2736"/>
                      <a:gd name="T11" fmla="*/ 62 h 504"/>
                      <a:gd name="T12" fmla="*/ 412 w 2736"/>
                      <a:gd name="T13" fmla="*/ 175 h 504"/>
                      <a:gd name="T14" fmla="*/ 0 w 2736"/>
                      <a:gd name="T15" fmla="*/ 30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29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686" y="3847"/>
                    <a:ext cx="923" cy="464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3 w 1769"/>
                      <a:gd name="T3" fmla="*/ 33 h 791"/>
                      <a:gd name="T4" fmla="*/ 604 w 1769"/>
                      <a:gd name="T5" fmla="*/ 117 h 791"/>
                      <a:gd name="T6" fmla="*/ 841 w 1769"/>
                      <a:gd name="T7" fmla="*/ 253 h 791"/>
                      <a:gd name="T8" fmla="*/ 916 w 1769"/>
                      <a:gd name="T9" fmla="*/ 357 h 791"/>
                      <a:gd name="T10" fmla="*/ 881 w 1769"/>
                      <a:gd name="T11" fmla="*/ 462 h 791"/>
                      <a:gd name="T12" fmla="*/ 829 w 1769"/>
                      <a:gd name="T13" fmla="*/ 371 h 791"/>
                      <a:gd name="T14" fmla="*/ 725 w 1769"/>
                      <a:gd name="T15" fmla="*/ 266 h 791"/>
                      <a:gd name="T16" fmla="*/ 579 w 1769"/>
                      <a:gd name="T17" fmla="*/ 174 h 791"/>
                      <a:gd name="T18" fmla="*/ 303 w 1769"/>
                      <a:gd name="T19" fmla="*/ 89 h 791"/>
                      <a:gd name="T20" fmla="*/ 0 w 1769"/>
                      <a:gd name="T21" fmla="*/ 45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3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2126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544 w 2736"/>
                      <a:gd name="T3" fmla="*/ 104 h 504"/>
                      <a:gd name="T4" fmla="*/ 1118 w 2736"/>
                      <a:gd name="T5" fmla="*/ 15 h 504"/>
                      <a:gd name="T6" fmla="*/ 1723 w 2736"/>
                      <a:gd name="T7" fmla="*/ 15 h 504"/>
                      <a:gd name="T8" fmla="*/ 1713 w 2736"/>
                      <a:gd name="T9" fmla="*/ 64 h 504"/>
                      <a:gd name="T10" fmla="*/ 1111 w 2736"/>
                      <a:gd name="T11" fmla="*/ 64 h 504"/>
                      <a:gd name="T12" fmla="*/ 412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27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4 w 1769"/>
                      <a:gd name="T3" fmla="*/ 35 h 791"/>
                      <a:gd name="T4" fmla="*/ 605 w 1769"/>
                      <a:gd name="T5" fmla="*/ 124 h 791"/>
                      <a:gd name="T6" fmla="*/ 842 w 1769"/>
                      <a:gd name="T7" fmla="*/ 268 h 791"/>
                      <a:gd name="T8" fmla="*/ 918 w 1769"/>
                      <a:gd name="T9" fmla="*/ 378 h 791"/>
                      <a:gd name="T10" fmla="*/ 883 w 1769"/>
                      <a:gd name="T11" fmla="*/ 489 h 791"/>
                      <a:gd name="T12" fmla="*/ 831 w 1769"/>
                      <a:gd name="T13" fmla="*/ 392 h 791"/>
                      <a:gd name="T14" fmla="*/ 726 w 1769"/>
                      <a:gd name="T15" fmla="*/ 282 h 791"/>
                      <a:gd name="T16" fmla="*/ 580 w 1769"/>
                      <a:gd name="T17" fmla="*/ 184 h 791"/>
                      <a:gd name="T18" fmla="*/ 304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4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2124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9" y="2490"/>
                    <a:ext cx="1643" cy="299"/>
                  </a:xfrm>
                  <a:custGeom>
                    <a:avLst/>
                    <a:gdLst>
                      <a:gd name="T0" fmla="*/ 0 w 2736"/>
                      <a:gd name="T1" fmla="*/ 299 h 504"/>
                      <a:gd name="T2" fmla="*/ 519 w 2736"/>
                      <a:gd name="T3" fmla="*/ 100 h 504"/>
                      <a:gd name="T4" fmla="*/ 1067 w 2736"/>
                      <a:gd name="T5" fmla="*/ 14 h 504"/>
                      <a:gd name="T6" fmla="*/ 1643 w 2736"/>
                      <a:gd name="T7" fmla="*/ 14 h 504"/>
                      <a:gd name="T8" fmla="*/ 1633 w 2736"/>
                      <a:gd name="T9" fmla="*/ 61 h 504"/>
                      <a:gd name="T10" fmla="*/ 1059 w 2736"/>
                      <a:gd name="T11" fmla="*/ 61 h 504"/>
                      <a:gd name="T12" fmla="*/ 393 w 2736"/>
                      <a:gd name="T13" fmla="*/ 173 h 504"/>
                      <a:gd name="T14" fmla="*/ 0 w 2736"/>
                      <a:gd name="T15" fmla="*/ 29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25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560"/>
                    <a:ext cx="885" cy="469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43 w 1769"/>
                      <a:gd name="T3" fmla="*/ 33 h 791"/>
                      <a:gd name="T4" fmla="*/ 579 w 1769"/>
                      <a:gd name="T5" fmla="*/ 119 h 791"/>
                      <a:gd name="T6" fmla="*/ 806 w 1769"/>
                      <a:gd name="T7" fmla="*/ 256 h 791"/>
                      <a:gd name="T8" fmla="*/ 878 w 1769"/>
                      <a:gd name="T9" fmla="*/ 361 h 791"/>
                      <a:gd name="T10" fmla="*/ 845 w 1769"/>
                      <a:gd name="T11" fmla="*/ 467 h 791"/>
                      <a:gd name="T12" fmla="*/ 795 w 1769"/>
                      <a:gd name="T13" fmla="*/ 375 h 791"/>
                      <a:gd name="T14" fmla="*/ 695 w 1769"/>
                      <a:gd name="T15" fmla="*/ 269 h 791"/>
                      <a:gd name="T16" fmla="*/ 555 w 1769"/>
                      <a:gd name="T17" fmla="*/ 176 h 791"/>
                      <a:gd name="T18" fmla="*/ 291 w 1769"/>
                      <a:gd name="T19" fmla="*/ 90 h 791"/>
                      <a:gd name="T20" fmla="*/ 0 w 1769"/>
                      <a:gd name="T21" fmla="*/ 45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5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2122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44"/>
                    <a:ext cx="1600" cy="244"/>
                  </a:xfrm>
                  <a:custGeom>
                    <a:avLst/>
                    <a:gdLst>
                      <a:gd name="T0" fmla="*/ 0 w 2736"/>
                      <a:gd name="T1" fmla="*/ 244 h 504"/>
                      <a:gd name="T2" fmla="*/ 505 w 2736"/>
                      <a:gd name="T3" fmla="*/ 81 h 504"/>
                      <a:gd name="T4" fmla="*/ 1039 w 2736"/>
                      <a:gd name="T5" fmla="*/ 12 h 504"/>
                      <a:gd name="T6" fmla="*/ 1600 w 2736"/>
                      <a:gd name="T7" fmla="*/ 12 h 504"/>
                      <a:gd name="T8" fmla="*/ 1591 w 2736"/>
                      <a:gd name="T9" fmla="*/ 50 h 504"/>
                      <a:gd name="T10" fmla="*/ 1032 w 2736"/>
                      <a:gd name="T11" fmla="*/ 50 h 504"/>
                      <a:gd name="T12" fmla="*/ 382 w 2736"/>
                      <a:gd name="T13" fmla="*/ 141 h 504"/>
                      <a:gd name="T14" fmla="*/ 0 w 2736"/>
                      <a:gd name="T15" fmla="*/ 24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23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6" y="3696"/>
                    <a:ext cx="851" cy="386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233 w 1769"/>
                      <a:gd name="T3" fmla="*/ 27 h 791"/>
                      <a:gd name="T4" fmla="*/ 557 w 1769"/>
                      <a:gd name="T5" fmla="*/ 98 h 791"/>
                      <a:gd name="T6" fmla="*/ 775 w 1769"/>
                      <a:gd name="T7" fmla="*/ 211 h 791"/>
                      <a:gd name="T8" fmla="*/ 845 w 1769"/>
                      <a:gd name="T9" fmla="*/ 297 h 791"/>
                      <a:gd name="T10" fmla="*/ 813 w 1769"/>
                      <a:gd name="T11" fmla="*/ 384 h 791"/>
                      <a:gd name="T12" fmla="*/ 764 w 1769"/>
                      <a:gd name="T13" fmla="*/ 308 h 791"/>
                      <a:gd name="T14" fmla="*/ 668 w 1769"/>
                      <a:gd name="T15" fmla="*/ 222 h 791"/>
                      <a:gd name="T16" fmla="*/ 533 w 1769"/>
                      <a:gd name="T17" fmla="*/ 144 h 791"/>
                      <a:gd name="T18" fmla="*/ 279 w 1769"/>
                      <a:gd name="T19" fmla="*/ 74 h 791"/>
                      <a:gd name="T20" fmla="*/ 0 w 1769"/>
                      <a:gd name="T21" fmla="*/ 37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6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2120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27" y="2677"/>
                    <a:ext cx="1432" cy="247"/>
                  </a:xfrm>
                  <a:custGeom>
                    <a:avLst/>
                    <a:gdLst>
                      <a:gd name="T0" fmla="*/ 0 w 2736"/>
                      <a:gd name="T1" fmla="*/ 247 h 504"/>
                      <a:gd name="T2" fmla="*/ 452 w 2736"/>
                      <a:gd name="T3" fmla="*/ 82 h 504"/>
                      <a:gd name="T4" fmla="*/ 930 w 2736"/>
                      <a:gd name="T5" fmla="*/ 12 h 504"/>
                      <a:gd name="T6" fmla="*/ 1432 w 2736"/>
                      <a:gd name="T7" fmla="*/ 12 h 504"/>
                      <a:gd name="T8" fmla="*/ 1424 w 2736"/>
                      <a:gd name="T9" fmla="*/ 50 h 504"/>
                      <a:gd name="T10" fmla="*/ 923 w 2736"/>
                      <a:gd name="T11" fmla="*/ 50 h 504"/>
                      <a:gd name="T12" fmla="*/ 342 w 2736"/>
                      <a:gd name="T13" fmla="*/ 143 h 504"/>
                      <a:gd name="T14" fmla="*/ 0 w 2736"/>
                      <a:gd name="T15" fmla="*/ 24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21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677"/>
                    <a:ext cx="789" cy="386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216 w 1769"/>
                      <a:gd name="T3" fmla="*/ 27 h 791"/>
                      <a:gd name="T4" fmla="*/ 516 w 1769"/>
                      <a:gd name="T5" fmla="*/ 98 h 791"/>
                      <a:gd name="T6" fmla="*/ 719 w 1769"/>
                      <a:gd name="T7" fmla="*/ 211 h 791"/>
                      <a:gd name="T8" fmla="*/ 783 w 1769"/>
                      <a:gd name="T9" fmla="*/ 297 h 791"/>
                      <a:gd name="T10" fmla="*/ 753 w 1769"/>
                      <a:gd name="T11" fmla="*/ 384 h 791"/>
                      <a:gd name="T12" fmla="*/ 709 w 1769"/>
                      <a:gd name="T13" fmla="*/ 308 h 791"/>
                      <a:gd name="T14" fmla="*/ 620 w 1769"/>
                      <a:gd name="T15" fmla="*/ 222 h 791"/>
                      <a:gd name="T16" fmla="*/ 495 w 1769"/>
                      <a:gd name="T17" fmla="*/ 144 h 791"/>
                      <a:gd name="T18" fmla="*/ 259 w 1769"/>
                      <a:gd name="T19" fmla="*/ 74 h 791"/>
                      <a:gd name="T20" fmla="*/ 0 w 1769"/>
                      <a:gd name="T21" fmla="*/ 37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7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2118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>
                      <a:gd name="T0" fmla="*/ 0 w 2736"/>
                      <a:gd name="T1" fmla="*/ 186 h 504"/>
                      <a:gd name="T2" fmla="*/ 452 w 2736"/>
                      <a:gd name="T3" fmla="*/ 62 h 504"/>
                      <a:gd name="T4" fmla="*/ 930 w 2736"/>
                      <a:gd name="T5" fmla="*/ 9 h 504"/>
                      <a:gd name="T6" fmla="*/ 1432 w 2736"/>
                      <a:gd name="T7" fmla="*/ 9 h 504"/>
                      <a:gd name="T8" fmla="*/ 1424 w 2736"/>
                      <a:gd name="T9" fmla="*/ 38 h 504"/>
                      <a:gd name="T10" fmla="*/ 923 w 2736"/>
                      <a:gd name="T11" fmla="*/ 38 h 504"/>
                      <a:gd name="T12" fmla="*/ 342 w 2736"/>
                      <a:gd name="T13" fmla="*/ 108 h 504"/>
                      <a:gd name="T14" fmla="*/ 0 w 2736"/>
                      <a:gd name="T15" fmla="*/ 18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19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35"/>
                    <a:ext cx="767" cy="294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210 w 1769"/>
                      <a:gd name="T3" fmla="*/ 21 h 791"/>
                      <a:gd name="T4" fmla="*/ 502 w 1769"/>
                      <a:gd name="T5" fmla="*/ 74 h 791"/>
                      <a:gd name="T6" fmla="*/ 698 w 1769"/>
                      <a:gd name="T7" fmla="*/ 161 h 791"/>
                      <a:gd name="T8" fmla="*/ 761 w 1769"/>
                      <a:gd name="T9" fmla="*/ 226 h 791"/>
                      <a:gd name="T10" fmla="*/ 732 w 1769"/>
                      <a:gd name="T11" fmla="*/ 293 h 791"/>
                      <a:gd name="T12" fmla="*/ 689 w 1769"/>
                      <a:gd name="T13" fmla="*/ 235 h 791"/>
                      <a:gd name="T14" fmla="*/ 602 w 1769"/>
                      <a:gd name="T15" fmla="*/ 169 h 791"/>
                      <a:gd name="T16" fmla="*/ 481 w 1769"/>
                      <a:gd name="T17" fmla="*/ 110 h 791"/>
                      <a:gd name="T18" fmla="*/ 252 w 1769"/>
                      <a:gd name="T19" fmla="*/ 56 h 791"/>
                      <a:gd name="T20" fmla="*/ 0 w 1769"/>
                      <a:gd name="T21" fmla="*/ 28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062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>
                  <a:gd name="T0" fmla="*/ 0 w 776"/>
                  <a:gd name="T1" fmla="*/ 16 h 2368"/>
                  <a:gd name="T2" fmla="*/ 59 w 776"/>
                  <a:gd name="T3" fmla="*/ 4 h 2368"/>
                  <a:gd name="T4" fmla="*/ 24 w 776"/>
                  <a:gd name="T5" fmla="*/ 39 h 2368"/>
                  <a:gd name="T6" fmla="*/ 82 w 776"/>
                  <a:gd name="T7" fmla="*/ 39 h 2368"/>
                  <a:gd name="T8" fmla="*/ 47 w 776"/>
                  <a:gd name="T9" fmla="*/ 74 h 2368"/>
                  <a:gd name="T10" fmla="*/ 94 w 776"/>
                  <a:gd name="T11" fmla="*/ 86 h 2368"/>
                  <a:gd name="T12" fmla="*/ 71 w 776"/>
                  <a:gd name="T13" fmla="*/ 110 h 2368"/>
                  <a:gd name="T14" fmla="*/ 118 w 776"/>
                  <a:gd name="T15" fmla="*/ 121 h 2368"/>
                  <a:gd name="T16" fmla="*/ 94 w 776"/>
                  <a:gd name="T17" fmla="*/ 145 h 2368"/>
                  <a:gd name="T18" fmla="*/ 129 w 776"/>
                  <a:gd name="T19" fmla="*/ 157 h 2368"/>
                  <a:gd name="T20" fmla="*/ 118 w 776"/>
                  <a:gd name="T21" fmla="*/ 180 h 2368"/>
                  <a:gd name="T22" fmla="*/ 141 w 776"/>
                  <a:gd name="T23" fmla="*/ 204 h 2368"/>
                  <a:gd name="T24" fmla="*/ 141 w 776"/>
                  <a:gd name="T25" fmla="*/ 227 h 2368"/>
                  <a:gd name="T26" fmla="*/ 165 w 776"/>
                  <a:gd name="T27" fmla="*/ 263 h 2368"/>
                  <a:gd name="T28" fmla="*/ 153 w 776"/>
                  <a:gd name="T29" fmla="*/ 298 h 2368"/>
                  <a:gd name="T30" fmla="*/ 176 w 776"/>
                  <a:gd name="T31" fmla="*/ 321 h 2368"/>
                  <a:gd name="T32" fmla="*/ 165 w 776"/>
                  <a:gd name="T33" fmla="*/ 357 h 2368"/>
                  <a:gd name="T34" fmla="*/ 176 w 776"/>
                  <a:gd name="T35" fmla="*/ 392 h 2368"/>
                  <a:gd name="T36" fmla="*/ 165 w 776"/>
                  <a:gd name="T37" fmla="*/ 415 h 2368"/>
                  <a:gd name="T38" fmla="*/ 188 w 776"/>
                  <a:gd name="T39" fmla="*/ 451 h 2368"/>
                  <a:gd name="T40" fmla="*/ 176 w 776"/>
                  <a:gd name="T41" fmla="*/ 486 h 2368"/>
                  <a:gd name="T42" fmla="*/ 188 w 776"/>
                  <a:gd name="T43" fmla="*/ 533 h 2368"/>
                  <a:gd name="T44" fmla="*/ 176 w 776"/>
                  <a:gd name="T45" fmla="*/ 545 h 2368"/>
                  <a:gd name="T46" fmla="*/ 188 w 776"/>
                  <a:gd name="T47" fmla="*/ 58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3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0"/>
              </a:xfrm>
              <a:custGeom>
                <a:avLst/>
                <a:gdLst>
                  <a:gd name="T0" fmla="*/ 8 w 21600"/>
                  <a:gd name="T1" fmla="*/ 0 h 21602"/>
                  <a:gd name="T2" fmla="*/ 32 w 21600"/>
                  <a:gd name="T3" fmla="*/ 37 h 21602"/>
                  <a:gd name="T4" fmla="*/ 0 w 21600"/>
                  <a:gd name="T5" fmla="*/ 36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4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28 w 36729"/>
                  <a:gd name="T1" fmla="*/ 14 h 21600"/>
                  <a:gd name="T2" fmla="*/ 0 w 36729"/>
                  <a:gd name="T3" fmla="*/ 17 h 21600"/>
                  <a:gd name="T4" fmla="*/ 13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5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T0" fmla="*/ 0 w 28940"/>
                  <a:gd name="T1" fmla="*/ 2 h 22305"/>
                  <a:gd name="T2" fmla="*/ 8 w 28940"/>
                  <a:gd name="T3" fmla="*/ 39 h 22305"/>
                  <a:gd name="T4" fmla="*/ 2 w 28940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6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8"/>
              </a:xfrm>
              <a:custGeom>
                <a:avLst/>
                <a:gdLst>
                  <a:gd name="T0" fmla="*/ 0 w 30473"/>
                  <a:gd name="T1" fmla="*/ 3 h 22305"/>
                  <a:gd name="T2" fmla="*/ 21 w 30473"/>
                  <a:gd name="T3" fmla="*/ 39 h 22305"/>
                  <a:gd name="T4" fmla="*/ 6 w 30473"/>
                  <a:gd name="T5" fmla="*/ 37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7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7 h 22305"/>
                  <a:gd name="T2" fmla="*/ 25 w 34455"/>
                  <a:gd name="T3" fmla="*/ 39 h 22305"/>
                  <a:gd name="T4" fmla="*/ 9 w 34455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8 h 22305"/>
                  <a:gd name="T2" fmla="*/ 1 w 34812"/>
                  <a:gd name="T3" fmla="*/ 39 h 22305"/>
                  <a:gd name="T4" fmla="*/ 0 w 34812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9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T0" fmla="*/ 0 w 34812"/>
                  <a:gd name="T1" fmla="*/ 8 h 22305"/>
                  <a:gd name="T2" fmla="*/ 4 w 34812"/>
                  <a:gd name="T3" fmla="*/ 39 h 22305"/>
                  <a:gd name="T4" fmla="*/ 2 w 34812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0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T0" fmla="*/ 0 w 34812"/>
                  <a:gd name="T1" fmla="*/ 8 h 22305"/>
                  <a:gd name="T2" fmla="*/ 9 w 34812"/>
                  <a:gd name="T3" fmla="*/ 39 h 22305"/>
                  <a:gd name="T4" fmla="*/ 3 w 34812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1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>
                  <a:gd name="T0" fmla="*/ 0 w 776"/>
                  <a:gd name="T1" fmla="*/ 16 h 2368"/>
                  <a:gd name="T2" fmla="*/ 58 w 776"/>
                  <a:gd name="T3" fmla="*/ 4 h 2368"/>
                  <a:gd name="T4" fmla="*/ 23 w 776"/>
                  <a:gd name="T5" fmla="*/ 39 h 2368"/>
                  <a:gd name="T6" fmla="*/ 81 w 776"/>
                  <a:gd name="T7" fmla="*/ 39 h 2368"/>
                  <a:gd name="T8" fmla="*/ 47 w 776"/>
                  <a:gd name="T9" fmla="*/ 74 h 2368"/>
                  <a:gd name="T10" fmla="*/ 93 w 776"/>
                  <a:gd name="T11" fmla="*/ 86 h 2368"/>
                  <a:gd name="T12" fmla="*/ 70 w 776"/>
                  <a:gd name="T13" fmla="*/ 110 h 2368"/>
                  <a:gd name="T14" fmla="*/ 116 w 776"/>
                  <a:gd name="T15" fmla="*/ 121 h 2368"/>
                  <a:gd name="T16" fmla="*/ 93 w 776"/>
                  <a:gd name="T17" fmla="*/ 145 h 2368"/>
                  <a:gd name="T18" fmla="*/ 128 w 776"/>
                  <a:gd name="T19" fmla="*/ 157 h 2368"/>
                  <a:gd name="T20" fmla="*/ 116 w 776"/>
                  <a:gd name="T21" fmla="*/ 180 h 2368"/>
                  <a:gd name="T22" fmla="*/ 140 w 776"/>
                  <a:gd name="T23" fmla="*/ 204 h 2368"/>
                  <a:gd name="T24" fmla="*/ 140 w 776"/>
                  <a:gd name="T25" fmla="*/ 227 h 2368"/>
                  <a:gd name="T26" fmla="*/ 163 w 776"/>
                  <a:gd name="T27" fmla="*/ 263 h 2368"/>
                  <a:gd name="T28" fmla="*/ 151 w 776"/>
                  <a:gd name="T29" fmla="*/ 298 h 2368"/>
                  <a:gd name="T30" fmla="*/ 174 w 776"/>
                  <a:gd name="T31" fmla="*/ 321 h 2368"/>
                  <a:gd name="T32" fmla="*/ 163 w 776"/>
                  <a:gd name="T33" fmla="*/ 357 h 2368"/>
                  <a:gd name="T34" fmla="*/ 174 w 776"/>
                  <a:gd name="T35" fmla="*/ 392 h 2368"/>
                  <a:gd name="T36" fmla="*/ 163 w 776"/>
                  <a:gd name="T37" fmla="*/ 415 h 2368"/>
                  <a:gd name="T38" fmla="*/ 186 w 776"/>
                  <a:gd name="T39" fmla="*/ 451 h 2368"/>
                  <a:gd name="T40" fmla="*/ 174 w 776"/>
                  <a:gd name="T41" fmla="*/ 486 h 2368"/>
                  <a:gd name="T42" fmla="*/ 186 w 776"/>
                  <a:gd name="T43" fmla="*/ 533 h 2368"/>
                  <a:gd name="T44" fmla="*/ 174 w 776"/>
                  <a:gd name="T45" fmla="*/ 545 h 2368"/>
                  <a:gd name="T46" fmla="*/ 186 w 776"/>
                  <a:gd name="T47" fmla="*/ 58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2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>
                  <a:gd name="T0" fmla="*/ 0 w 776"/>
                  <a:gd name="T1" fmla="*/ 9 h 2368"/>
                  <a:gd name="T2" fmla="*/ 53 w 776"/>
                  <a:gd name="T3" fmla="*/ 2 h 2368"/>
                  <a:gd name="T4" fmla="*/ 21 w 776"/>
                  <a:gd name="T5" fmla="*/ 22 h 2368"/>
                  <a:gd name="T6" fmla="*/ 74 w 776"/>
                  <a:gd name="T7" fmla="*/ 22 h 2368"/>
                  <a:gd name="T8" fmla="*/ 42 w 776"/>
                  <a:gd name="T9" fmla="*/ 42 h 2368"/>
                  <a:gd name="T10" fmla="*/ 85 w 776"/>
                  <a:gd name="T11" fmla="*/ 48 h 2368"/>
                  <a:gd name="T12" fmla="*/ 63 w 776"/>
                  <a:gd name="T13" fmla="*/ 62 h 2368"/>
                  <a:gd name="T14" fmla="*/ 106 w 776"/>
                  <a:gd name="T15" fmla="*/ 68 h 2368"/>
                  <a:gd name="T16" fmla="*/ 85 w 776"/>
                  <a:gd name="T17" fmla="*/ 82 h 2368"/>
                  <a:gd name="T18" fmla="*/ 116 w 776"/>
                  <a:gd name="T19" fmla="*/ 88 h 2368"/>
                  <a:gd name="T20" fmla="*/ 106 w 776"/>
                  <a:gd name="T21" fmla="*/ 101 h 2368"/>
                  <a:gd name="T22" fmla="*/ 127 w 776"/>
                  <a:gd name="T23" fmla="*/ 115 h 2368"/>
                  <a:gd name="T24" fmla="*/ 127 w 776"/>
                  <a:gd name="T25" fmla="*/ 128 h 2368"/>
                  <a:gd name="T26" fmla="*/ 148 w 776"/>
                  <a:gd name="T27" fmla="*/ 148 h 2368"/>
                  <a:gd name="T28" fmla="*/ 138 w 776"/>
                  <a:gd name="T29" fmla="*/ 167 h 2368"/>
                  <a:gd name="T30" fmla="*/ 159 w 776"/>
                  <a:gd name="T31" fmla="*/ 181 h 2368"/>
                  <a:gd name="T32" fmla="*/ 148 w 776"/>
                  <a:gd name="T33" fmla="*/ 200 h 2368"/>
                  <a:gd name="T34" fmla="*/ 159 w 776"/>
                  <a:gd name="T35" fmla="*/ 220 h 2368"/>
                  <a:gd name="T36" fmla="*/ 148 w 776"/>
                  <a:gd name="T37" fmla="*/ 233 h 2368"/>
                  <a:gd name="T38" fmla="*/ 169 w 776"/>
                  <a:gd name="T39" fmla="*/ 253 h 2368"/>
                  <a:gd name="T40" fmla="*/ 159 w 776"/>
                  <a:gd name="T41" fmla="*/ 273 h 2368"/>
                  <a:gd name="T42" fmla="*/ 169 w 776"/>
                  <a:gd name="T43" fmla="*/ 300 h 2368"/>
                  <a:gd name="T44" fmla="*/ 159 w 776"/>
                  <a:gd name="T45" fmla="*/ 306 h 2368"/>
                  <a:gd name="T46" fmla="*/ 169 w 776"/>
                  <a:gd name="T47" fmla="*/ 326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3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11 h 22305"/>
                  <a:gd name="T2" fmla="*/ 27 w 36830"/>
                  <a:gd name="T3" fmla="*/ 39 h 22305"/>
                  <a:gd name="T4" fmla="*/ 11 w 36830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4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899"/>
              </a:xfrm>
              <a:custGeom>
                <a:avLst/>
                <a:gdLst>
                  <a:gd name="T0" fmla="*/ 0 w 31881"/>
                  <a:gd name="T1" fmla="*/ 17 h 21600"/>
                  <a:gd name="T2" fmla="*/ 16 w 31881"/>
                  <a:gd name="T3" fmla="*/ 8 h 21600"/>
                  <a:gd name="T4" fmla="*/ 9 w 31881"/>
                  <a:gd name="T5" fmla="*/ 37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5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T0" fmla="*/ 0 w 31146"/>
                  <a:gd name="T1" fmla="*/ 8 h 21600"/>
                  <a:gd name="T2" fmla="*/ 3 w 31146"/>
                  <a:gd name="T3" fmla="*/ 17 h 21600"/>
                  <a:gd name="T4" fmla="*/ 1 w 31146"/>
                  <a:gd name="T5" fmla="*/ 38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6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>
                  <a:gd name="T0" fmla="*/ 0 w 776"/>
                  <a:gd name="T1" fmla="*/ 16 h 2368"/>
                  <a:gd name="T2" fmla="*/ 132 w 776"/>
                  <a:gd name="T3" fmla="*/ 4 h 2368"/>
                  <a:gd name="T4" fmla="*/ 53 w 776"/>
                  <a:gd name="T5" fmla="*/ 40 h 2368"/>
                  <a:gd name="T6" fmla="*/ 184 w 776"/>
                  <a:gd name="T7" fmla="*/ 40 h 2368"/>
                  <a:gd name="T8" fmla="*/ 105 w 776"/>
                  <a:gd name="T9" fmla="*/ 77 h 2368"/>
                  <a:gd name="T10" fmla="*/ 211 w 776"/>
                  <a:gd name="T11" fmla="*/ 89 h 2368"/>
                  <a:gd name="T12" fmla="*/ 158 w 776"/>
                  <a:gd name="T13" fmla="*/ 113 h 2368"/>
                  <a:gd name="T14" fmla="*/ 264 w 776"/>
                  <a:gd name="T15" fmla="*/ 125 h 2368"/>
                  <a:gd name="T16" fmla="*/ 211 w 776"/>
                  <a:gd name="T17" fmla="*/ 150 h 2368"/>
                  <a:gd name="T18" fmla="*/ 290 w 776"/>
                  <a:gd name="T19" fmla="*/ 162 h 2368"/>
                  <a:gd name="T20" fmla="*/ 264 w 776"/>
                  <a:gd name="T21" fmla="*/ 186 h 2368"/>
                  <a:gd name="T22" fmla="*/ 316 w 776"/>
                  <a:gd name="T23" fmla="*/ 210 h 2368"/>
                  <a:gd name="T24" fmla="*/ 316 w 776"/>
                  <a:gd name="T25" fmla="*/ 234 h 2368"/>
                  <a:gd name="T26" fmla="*/ 369 w 776"/>
                  <a:gd name="T27" fmla="*/ 271 h 2368"/>
                  <a:gd name="T28" fmla="*/ 343 w 776"/>
                  <a:gd name="T29" fmla="*/ 307 h 2368"/>
                  <a:gd name="T30" fmla="*/ 395 w 776"/>
                  <a:gd name="T31" fmla="*/ 331 h 2368"/>
                  <a:gd name="T32" fmla="*/ 369 w 776"/>
                  <a:gd name="T33" fmla="*/ 368 h 2368"/>
                  <a:gd name="T34" fmla="*/ 395 w 776"/>
                  <a:gd name="T35" fmla="*/ 404 h 2368"/>
                  <a:gd name="T36" fmla="*/ 369 w 776"/>
                  <a:gd name="T37" fmla="*/ 428 h 2368"/>
                  <a:gd name="T38" fmla="*/ 422 w 776"/>
                  <a:gd name="T39" fmla="*/ 465 h 2368"/>
                  <a:gd name="T40" fmla="*/ 395 w 776"/>
                  <a:gd name="T41" fmla="*/ 501 h 2368"/>
                  <a:gd name="T42" fmla="*/ 422 w 776"/>
                  <a:gd name="T43" fmla="*/ 550 h 2368"/>
                  <a:gd name="T44" fmla="*/ 395 w 776"/>
                  <a:gd name="T45" fmla="*/ 562 h 2368"/>
                  <a:gd name="T46" fmla="*/ 422 w 776"/>
                  <a:gd name="T47" fmla="*/ 59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7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>
                  <a:gd name="T0" fmla="*/ 0 w 776"/>
                  <a:gd name="T1" fmla="*/ 16 h 2368"/>
                  <a:gd name="T2" fmla="*/ 84 w 776"/>
                  <a:gd name="T3" fmla="*/ 4 h 2368"/>
                  <a:gd name="T4" fmla="*/ 34 w 776"/>
                  <a:gd name="T5" fmla="*/ 40 h 2368"/>
                  <a:gd name="T6" fmla="*/ 118 w 776"/>
                  <a:gd name="T7" fmla="*/ 40 h 2368"/>
                  <a:gd name="T8" fmla="*/ 68 w 776"/>
                  <a:gd name="T9" fmla="*/ 77 h 2368"/>
                  <a:gd name="T10" fmla="*/ 135 w 776"/>
                  <a:gd name="T11" fmla="*/ 89 h 2368"/>
                  <a:gd name="T12" fmla="*/ 101 w 776"/>
                  <a:gd name="T13" fmla="*/ 113 h 2368"/>
                  <a:gd name="T14" fmla="*/ 169 w 776"/>
                  <a:gd name="T15" fmla="*/ 125 h 2368"/>
                  <a:gd name="T16" fmla="*/ 135 w 776"/>
                  <a:gd name="T17" fmla="*/ 149 h 2368"/>
                  <a:gd name="T18" fmla="*/ 186 w 776"/>
                  <a:gd name="T19" fmla="*/ 161 h 2368"/>
                  <a:gd name="T20" fmla="*/ 169 w 776"/>
                  <a:gd name="T21" fmla="*/ 186 h 2368"/>
                  <a:gd name="T22" fmla="*/ 203 w 776"/>
                  <a:gd name="T23" fmla="*/ 210 h 2368"/>
                  <a:gd name="T24" fmla="*/ 203 w 776"/>
                  <a:gd name="T25" fmla="*/ 234 h 2368"/>
                  <a:gd name="T26" fmla="*/ 236 w 776"/>
                  <a:gd name="T27" fmla="*/ 270 h 2368"/>
                  <a:gd name="T28" fmla="*/ 220 w 776"/>
                  <a:gd name="T29" fmla="*/ 307 h 2368"/>
                  <a:gd name="T30" fmla="*/ 253 w 776"/>
                  <a:gd name="T31" fmla="*/ 331 h 2368"/>
                  <a:gd name="T32" fmla="*/ 236 w 776"/>
                  <a:gd name="T33" fmla="*/ 367 h 2368"/>
                  <a:gd name="T34" fmla="*/ 253 w 776"/>
                  <a:gd name="T35" fmla="*/ 403 h 2368"/>
                  <a:gd name="T36" fmla="*/ 236 w 776"/>
                  <a:gd name="T37" fmla="*/ 428 h 2368"/>
                  <a:gd name="T38" fmla="*/ 270 w 776"/>
                  <a:gd name="T39" fmla="*/ 464 h 2368"/>
                  <a:gd name="T40" fmla="*/ 253 w 776"/>
                  <a:gd name="T41" fmla="*/ 500 h 2368"/>
                  <a:gd name="T42" fmla="*/ 270 w 776"/>
                  <a:gd name="T43" fmla="*/ 549 h 2368"/>
                  <a:gd name="T44" fmla="*/ 253 w 776"/>
                  <a:gd name="T45" fmla="*/ 561 h 2368"/>
                  <a:gd name="T46" fmla="*/ 270 w 776"/>
                  <a:gd name="T47" fmla="*/ 59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8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16 h 2368"/>
                  <a:gd name="T2" fmla="*/ 51 w 776"/>
                  <a:gd name="T3" fmla="*/ 4 h 2368"/>
                  <a:gd name="T4" fmla="*/ 20 w 776"/>
                  <a:gd name="T5" fmla="*/ 40 h 2368"/>
                  <a:gd name="T6" fmla="*/ 71 w 776"/>
                  <a:gd name="T7" fmla="*/ 40 h 2368"/>
                  <a:gd name="T8" fmla="*/ 41 w 776"/>
                  <a:gd name="T9" fmla="*/ 77 h 2368"/>
                  <a:gd name="T10" fmla="*/ 81 w 776"/>
                  <a:gd name="T11" fmla="*/ 89 h 2368"/>
                  <a:gd name="T12" fmla="*/ 61 w 776"/>
                  <a:gd name="T13" fmla="*/ 113 h 2368"/>
                  <a:gd name="T14" fmla="*/ 101 w 776"/>
                  <a:gd name="T15" fmla="*/ 125 h 2368"/>
                  <a:gd name="T16" fmla="*/ 81 w 776"/>
                  <a:gd name="T17" fmla="*/ 149 h 2368"/>
                  <a:gd name="T18" fmla="*/ 112 w 776"/>
                  <a:gd name="T19" fmla="*/ 161 h 2368"/>
                  <a:gd name="T20" fmla="*/ 101 w 776"/>
                  <a:gd name="T21" fmla="*/ 186 h 2368"/>
                  <a:gd name="T22" fmla="*/ 122 w 776"/>
                  <a:gd name="T23" fmla="*/ 210 h 2368"/>
                  <a:gd name="T24" fmla="*/ 122 w 776"/>
                  <a:gd name="T25" fmla="*/ 234 h 2368"/>
                  <a:gd name="T26" fmla="*/ 142 w 776"/>
                  <a:gd name="T27" fmla="*/ 270 h 2368"/>
                  <a:gd name="T28" fmla="*/ 132 w 776"/>
                  <a:gd name="T29" fmla="*/ 307 h 2368"/>
                  <a:gd name="T30" fmla="*/ 152 w 776"/>
                  <a:gd name="T31" fmla="*/ 331 h 2368"/>
                  <a:gd name="T32" fmla="*/ 142 w 776"/>
                  <a:gd name="T33" fmla="*/ 367 h 2368"/>
                  <a:gd name="T34" fmla="*/ 152 w 776"/>
                  <a:gd name="T35" fmla="*/ 403 h 2368"/>
                  <a:gd name="T36" fmla="*/ 142 w 776"/>
                  <a:gd name="T37" fmla="*/ 428 h 2368"/>
                  <a:gd name="T38" fmla="*/ 162 w 776"/>
                  <a:gd name="T39" fmla="*/ 464 h 2368"/>
                  <a:gd name="T40" fmla="*/ 152 w 776"/>
                  <a:gd name="T41" fmla="*/ 500 h 2368"/>
                  <a:gd name="T42" fmla="*/ 162 w 776"/>
                  <a:gd name="T43" fmla="*/ 549 h 2368"/>
                  <a:gd name="T44" fmla="*/ 152 w 776"/>
                  <a:gd name="T45" fmla="*/ 561 h 2368"/>
                  <a:gd name="T46" fmla="*/ 162 w 776"/>
                  <a:gd name="T47" fmla="*/ 59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9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17 h 2368"/>
                  <a:gd name="T2" fmla="*/ 122 w 776"/>
                  <a:gd name="T3" fmla="*/ 4 h 2368"/>
                  <a:gd name="T4" fmla="*/ 49 w 776"/>
                  <a:gd name="T5" fmla="*/ 42 h 2368"/>
                  <a:gd name="T6" fmla="*/ 171 w 776"/>
                  <a:gd name="T7" fmla="*/ 42 h 2368"/>
                  <a:gd name="T8" fmla="*/ 98 w 776"/>
                  <a:gd name="T9" fmla="*/ 81 h 2368"/>
                  <a:gd name="T10" fmla="*/ 195 w 776"/>
                  <a:gd name="T11" fmla="*/ 93 h 2368"/>
                  <a:gd name="T12" fmla="*/ 147 w 776"/>
                  <a:gd name="T13" fmla="*/ 119 h 2368"/>
                  <a:gd name="T14" fmla="*/ 244 w 776"/>
                  <a:gd name="T15" fmla="*/ 132 h 2368"/>
                  <a:gd name="T16" fmla="*/ 195 w 776"/>
                  <a:gd name="T17" fmla="*/ 157 h 2368"/>
                  <a:gd name="T18" fmla="*/ 269 w 776"/>
                  <a:gd name="T19" fmla="*/ 170 h 2368"/>
                  <a:gd name="T20" fmla="*/ 244 w 776"/>
                  <a:gd name="T21" fmla="*/ 195 h 2368"/>
                  <a:gd name="T22" fmla="*/ 293 w 776"/>
                  <a:gd name="T23" fmla="*/ 221 h 2368"/>
                  <a:gd name="T24" fmla="*/ 293 w 776"/>
                  <a:gd name="T25" fmla="*/ 246 h 2368"/>
                  <a:gd name="T26" fmla="*/ 342 w 776"/>
                  <a:gd name="T27" fmla="*/ 284 h 2368"/>
                  <a:gd name="T28" fmla="*/ 318 w 776"/>
                  <a:gd name="T29" fmla="*/ 322 h 2368"/>
                  <a:gd name="T30" fmla="*/ 366 w 776"/>
                  <a:gd name="T31" fmla="*/ 348 h 2368"/>
                  <a:gd name="T32" fmla="*/ 342 w 776"/>
                  <a:gd name="T33" fmla="*/ 386 h 2368"/>
                  <a:gd name="T34" fmla="*/ 366 w 776"/>
                  <a:gd name="T35" fmla="*/ 424 h 2368"/>
                  <a:gd name="T36" fmla="*/ 342 w 776"/>
                  <a:gd name="T37" fmla="*/ 450 h 2368"/>
                  <a:gd name="T38" fmla="*/ 391 w 776"/>
                  <a:gd name="T39" fmla="*/ 488 h 2368"/>
                  <a:gd name="T40" fmla="*/ 366 w 776"/>
                  <a:gd name="T41" fmla="*/ 526 h 2368"/>
                  <a:gd name="T42" fmla="*/ 391 w 776"/>
                  <a:gd name="T43" fmla="*/ 577 h 2368"/>
                  <a:gd name="T44" fmla="*/ 366 w 776"/>
                  <a:gd name="T45" fmla="*/ 590 h 2368"/>
                  <a:gd name="T46" fmla="*/ 391 w 776"/>
                  <a:gd name="T47" fmla="*/ 62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0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>
                  <a:gd name="T0" fmla="*/ 0 w 776"/>
                  <a:gd name="T1" fmla="*/ 11 h 2368"/>
                  <a:gd name="T2" fmla="*/ 184 w 776"/>
                  <a:gd name="T3" fmla="*/ 3 h 2368"/>
                  <a:gd name="T4" fmla="*/ 73 w 776"/>
                  <a:gd name="T5" fmla="*/ 28 h 2368"/>
                  <a:gd name="T6" fmla="*/ 257 w 776"/>
                  <a:gd name="T7" fmla="*/ 28 h 2368"/>
                  <a:gd name="T8" fmla="*/ 147 w 776"/>
                  <a:gd name="T9" fmla="*/ 54 h 2368"/>
                  <a:gd name="T10" fmla="*/ 294 w 776"/>
                  <a:gd name="T11" fmla="*/ 62 h 2368"/>
                  <a:gd name="T12" fmla="*/ 220 w 776"/>
                  <a:gd name="T13" fmla="*/ 79 h 2368"/>
                  <a:gd name="T14" fmla="*/ 367 w 776"/>
                  <a:gd name="T15" fmla="*/ 87 h 2368"/>
                  <a:gd name="T16" fmla="*/ 294 w 776"/>
                  <a:gd name="T17" fmla="*/ 104 h 2368"/>
                  <a:gd name="T18" fmla="*/ 404 w 776"/>
                  <a:gd name="T19" fmla="*/ 113 h 2368"/>
                  <a:gd name="T20" fmla="*/ 367 w 776"/>
                  <a:gd name="T21" fmla="*/ 130 h 2368"/>
                  <a:gd name="T22" fmla="*/ 441 w 776"/>
                  <a:gd name="T23" fmla="*/ 147 h 2368"/>
                  <a:gd name="T24" fmla="*/ 441 w 776"/>
                  <a:gd name="T25" fmla="*/ 163 h 2368"/>
                  <a:gd name="T26" fmla="*/ 514 w 776"/>
                  <a:gd name="T27" fmla="*/ 189 h 2368"/>
                  <a:gd name="T28" fmla="*/ 478 w 776"/>
                  <a:gd name="T29" fmla="*/ 214 h 2368"/>
                  <a:gd name="T30" fmla="*/ 551 w 776"/>
                  <a:gd name="T31" fmla="*/ 231 h 2368"/>
                  <a:gd name="T32" fmla="*/ 514 w 776"/>
                  <a:gd name="T33" fmla="*/ 256 h 2368"/>
                  <a:gd name="T34" fmla="*/ 551 w 776"/>
                  <a:gd name="T35" fmla="*/ 282 h 2368"/>
                  <a:gd name="T36" fmla="*/ 514 w 776"/>
                  <a:gd name="T37" fmla="*/ 299 h 2368"/>
                  <a:gd name="T38" fmla="*/ 588 w 776"/>
                  <a:gd name="T39" fmla="*/ 324 h 2368"/>
                  <a:gd name="T40" fmla="*/ 551 w 776"/>
                  <a:gd name="T41" fmla="*/ 349 h 2368"/>
                  <a:gd name="T42" fmla="*/ 588 w 776"/>
                  <a:gd name="T43" fmla="*/ 383 h 2368"/>
                  <a:gd name="T44" fmla="*/ 551 w 776"/>
                  <a:gd name="T45" fmla="*/ 392 h 2368"/>
                  <a:gd name="T46" fmla="*/ 588 w 776"/>
                  <a:gd name="T47" fmla="*/ 41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1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>
                  <a:gd name="T0" fmla="*/ 0 w 776"/>
                  <a:gd name="T1" fmla="*/ 15 h 2368"/>
                  <a:gd name="T2" fmla="*/ 80 w 776"/>
                  <a:gd name="T3" fmla="*/ 4 h 2368"/>
                  <a:gd name="T4" fmla="*/ 32 w 776"/>
                  <a:gd name="T5" fmla="*/ 38 h 2368"/>
                  <a:gd name="T6" fmla="*/ 113 w 776"/>
                  <a:gd name="T7" fmla="*/ 38 h 2368"/>
                  <a:gd name="T8" fmla="*/ 64 w 776"/>
                  <a:gd name="T9" fmla="*/ 72 h 2368"/>
                  <a:gd name="T10" fmla="*/ 129 w 776"/>
                  <a:gd name="T11" fmla="*/ 83 h 2368"/>
                  <a:gd name="T12" fmla="*/ 96 w 776"/>
                  <a:gd name="T13" fmla="*/ 106 h 2368"/>
                  <a:gd name="T14" fmla="*/ 161 w 776"/>
                  <a:gd name="T15" fmla="*/ 117 h 2368"/>
                  <a:gd name="T16" fmla="*/ 129 w 776"/>
                  <a:gd name="T17" fmla="*/ 140 h 2368"/>
                  <a:gd name="T18" fmla="*/ 177 w 776"/>
                  <a:gd name="T19" fmla="*/ 151 h 2368"/>
                  <a:gd name="T20" fmla="*/ 161 w 776"/>
                  <a:gd name="T21" fmla="*/ 174 h 2368"/>
                  <a:gd name="T22" fmla="*/ 193 w 776"/>
                  <a:gd name="T23" fmla="*/ 196 h 2368"/>
                  <a:gd name="T24" fmla="*/ 193 w 776"/>
                  <a:gd name="T25" fmla="*/ 219 h 2368"/>
                  <a:gd name="T26" fmla="*/ 225 w 776"/>
                  <a:gd name="T27" fmla="*/ 253 h 2368"/>
                  <a:gd name="T28" fmla="*/ 209 w 776"/>
                  <a:gd name="T29" fmla="*/ 287 h 2368"/>
                  <a:gd name="T30" fmla="*/ 241 w 776"/>
                  <a:gd name="T31" fmla="*/ 310 h 2368"/>
                  <a:gd name="T32" fmla="*/ 225 w 776"/>
                  <a:gd name="T33" fmla="*/ 344 h 2368"/>
                  <a:gd name="T34" fmla="*/ 241 w 776"/>
                  <a:gd name="T35" fmla="*/ 378 h 2368"/>
                  <a:gd name="T36" fmla="*/ 225 w 776"/>
                  <a:gd name="T37" fmla="*/ 400 h 2368"/>
                  <a:gd name="T38" fmla="*/ 257 w 776"/>
                  <a:gd name="T39" fmla="*/ 434 h 2368"/>
                  <a:gd name="T40" fmla="*/ 241 w 776"/>
                  <a:gd name="T41" fmla="*/ 468 h 2368"/>
                  <a:gd name="T42" fmla="*/ 257 w 776"/>
                  <a:gd name="T43" fmla="*/ 514 h 2368"/>
                  <a:gd name="T44" fmla="*/ 241 w 776"/>
                  <a:gd name="T45" fmla="*/ 525 h 2368"/>
                  <a:gd name="T46" fmla="*/ 257 w 776"/>
                  <a:gd name="T47" fmla="*/ 55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2" name="Freeform 135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5" cy="329"/>
              </a:xfrm>
              <a:custGeom>
                <a:avLst/>
                <a:gdLst>
                  <a:gd name="T0" fmla="*/ 0 w 776"/>
                  <a:gd name="T1" fmla="*/ 9 h 2368"/>
                  <a:gd name="T2" fmla="*/ 54 w 776"/>
                  <a:gd name="T3" fmla="*/ 2 h 2368"/>
                  <a:gd name="T4" fmla="*/ 22 w 776"/>
                  <a:gd name="T5" fmla="*/ 22 h 2368"/>
                  <a:gd name="T6" fmla="*/ 76 w 776"/>
                  <a:gd name="T7" fmla="*/ 22 h 2368"/>
                  <a:gd name="T8" fmla="*/ 43 w 776"/>
                  <a:gd name="T9" fmla="*/ 42 h 2368"/>
                  <a:gd name="T10" fmla="*/ 87 w 776"/>
                  <a:gd name="T11" fmla="*/ 49 h 2368"/>
                  <a:gd name="T12" fmla="*/ 65 w 776"/>
                  <a:gd name="T13" fmla="*/ 62 h 2368"/>
                  <a:gd name="T14" fmla="*/ 108 w 776"/>
                  <a:gd name="T15" fmla="*/ 69 h 2368"/>
                  <a:gd name="T16" fmla="*/ 87 w 776"/>
                  <a:gd name="T17" fmla="*/ 82 h 2368"/>
                  <a:gd name="T18" fmla="*/ 119 w 776"/>
                  <a:gd name="T19" fmla="*/ 89 h 2368"/>
                  <a:gd name="T20" fmla="*/ 108 w 776"/>
                  <a:gd name="T21" fmla="*/ 102 h 2368"/>
                  <a:gd name="T22" fmla="*/ 130 w 776"/>
                  <a:gd name="T23" fmla="*/ 116 h 2368"/>
                  <a:gd name="T24" fmla="*/ 130 w 776"/>
                  <a:gd name="T25" fmla="*/ 129 h 2368"/>
                  <a:gd name="T26" fmla="*/ 152 w 776"/>
                  <a:gd name="T27" fmla="*/ 149 h 2368"/>
                  <a:gd name="T28" fmla="*/ 141 w 776"/>
                  <a:gd name="T29" fmla="*/ 169 h 2368"/>
                  <a:gd name="T30" fmla="*/ 162 w 776"/>
                  <a:gd name="T31" fmla="*/ 182 h 2368"/>
                  <a:gd name="T32" fmla="*/ 152 w 776"/>
                  <a:gd name="T33" fmla="*/ 202 h 2368"/>
                  <a:gd name="T34" fmla="*/ 162 w 776"/>
                  <a:gd name="T35" fmla="*/ 222 h 2368"/>
                  <a:gd name="T36" fmla="*/ 152 w 776"/>
                  <a:gd name="T37" fmla="*/ 236 h 2368"/>
                  <a:gd name="T38" fmla="*/ 173 w 776"/>
                  <a:gd name="T39" fmla="*/ 256 h 2368"/>
                  <a:gd name="T40" fmla="*/ 162 w 776"/>
                  <a:gd name="T41" fmla="*/ 276 h 2368"/>
                  <a:gd name="T42" fmla="*/ 173 w 776"/>
                  <a:gd name="T43" fmla="*/ 302 h 2368"/>
                  <a:gd name="T44" fmla="*/ 162 w 776"/>
                  <a:gd name="T45" fmla="*/ 309 h 2368"/>
                  <a:gd name="T46" fmla="*/ 173 w 776"/>
                  <a:gd name="T47" fmla="*/ 32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3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>
                  <a:gd name="T0" fmla="*/ 0 w 776"/>
                  <a:gd name="T1" fmla="*/ 9 h 2368"/>
                  <a:gd name="T2" fmla="*/ 53 w 776"/>
                  <a:gd name="T3" fmla="*/ 2 h 2368"/>
                  <a:gd name="T4" fmla="*/ 21 w 776"/>
                  <a:gd name="T5" fmla="*/ 22 h 2368"/>
                  <a:gd name="T6" fmla="*/ 74 w 776"/>
                  <a:gd name="T7" fmla="*/ 22 h 2368"/>
                  <a:gd name="T8" fmla="*/ 43 w 776"/>
                  <a:gd name="T9" fmla="*/ 42 h 2368"/>
                  <a:gd name="T10" fmla="*/ 85 w 776"/>
                  <a:gd name="T11" fmla="*/ 49 h 2368"/>
                  <a:gd name="T12" fmla="*/ 64 w 776"/>
                  <a:gd name="T13" fmla="*/ 62 h 2368"/>
                  <a:gd name="T14" fmla="*/ 106 w 776"/>
                  <a:gd name="T15" fmla="*/ 69 h 2368"/>
                  <a:gd name="T16" fmla="*/ 85 w 776"/>
                  <a:gd name="T17" fmla="*/ 83 h 2368"/>
                  <a:gd name="T18" fmla="*/ 117 w 776"/>
                  <a:gd name="T19" fmla="*/ 89 h 2368"/>
                  <a:gd name="T20" fmla="*/ 106 w 776"/>
                  <a:gd name="T21" fmla="*/ 103 h 2368"/>
                  <a:gd name="T22" fmla="*/ 128 w 776"/>
                  <a:gd name="T23" fmla="*/ 116 h 2368"/>
                  <a:gd name="T24" fmla="*/ 128 w 776"/>
                  <a:gd name="T25" fmla="*/ 129 h 2368"/>
                  <a:gd name="T26" fmla="*/ 149 w 776"/>
                  <a:gd name="T27" fmla="*/ 149 h 2368"/>
                  <a:gd name="T28" fmla="*/ 138 w 776"/>
                  <a:gd name="T29" fmla="*/ 169 h 2368"/>
                  <a:gd name="T30" fmla="*/ 160 w 776"/>
                  <a:gd name="T31" fmla="*/ 183 h 2368"/>
                  <a:gd name="T32" fmla="*/ 149 w 776"/>
                  <a:gd name="T33" fmla="*/ 203 h 2368"/>
                  <a:gd name="T34" fmla="*/ 160 w 776"/>
                  <a:gd name="T35" fmla="*/ 223 h 2368"/>
                  <a:gd name="T36" fmla="*/ 149 w 776"/>
                  <a:gd name="T37" fmla="*/ 236 h 2368"/>
                  <a:gd name="T38" fmla="*/ 170 w 776"/>
                  <a:gd name="T39" fmla="*/ 256 h 2368"/>
                  <a:gd name="T40" fmla="*/ 160 w 776"/>
                  <a:gd name="T41" fmla="*/ 276 h 2368"/>
                  <a:gd name="T42" fmla="*/ 170 w 776"/>
                  <a:gd name="T43" fmla="*/ 303 h 2368"/>
                  <a:gd name="T44" fmla="*/ 160 w 776"/>
                  <a:gd name="T45" fmla="*/ 310 h 2368"/>
                  <a:gd name="T46" fmla="*/ 170 w 776"/>
                  <a:gd name="T47" fmla="*/ 33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51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826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FFCC00"/>
                </a:solidFill>
              </a:defRPr>
            </a:lvl1pPr>
          </a:lstStyle>
          <a:p>
            <a:pPr>
              <a:defRPr/>
            </a:pPr>
            <a:fld id="{41211F0F-8D19-4F88-8825-2D2063F0DEE2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826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FFCC00"/>
                </a:solidFill>
              </a:defRPr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4826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FFCC00"/>
                </a:solidFill>
              </a:defRPr>
            </a:lvl1pPr>
          </a:lstStyle>
          <a:p>
            <a:pPr>
              <a:defRPr/>
            </a:pPr>
            <a:fld id="{0A6DCA67-D38C-45D9-B800-4E436F270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8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pPr eaLnBrk="1" hangingPunct="1"/>
            <a:r>
              <a:rPr lang="zh-CN" altLang="en-US" b="1" smtClean="0">
                <a:solidFill>
                  <a:schemeClr val="bg2"/>
                </a:solidFill>
                <a:ea typeface="SimSun" pitchFamily="2" charset="-122"/>
              </a:rPr>
              <a:t>我在這裡敬拜</a:t>
            </a:r>
            <a:r>
              <a:rPr lang="en-US" altLang="zh-CN" smtClean="0">
                <a:ea typeface="SimSun" pitchFamily="2" charset="-122"/>
              </a:rPr>
              <a:t/>
            </a:r>
            <a:br>
              <a:rPr lang="en-US" altLang="zh-CN" smtClean="0">
                <a:ea typeface="SimSun" pitchFamily="2" charset="-122"/>
              </a:rPr>
            </a:br>
            <a:r>
              <a:rPr lang="en-US" altLang="en-US" sz="2800" b="1" smtClean="0">
                <a:solidFill>
                  <a:srgbClr val="FFC000"/>
                </a:solidFill>
                <a:latin typeface="Times New Roman" pitchFamily="18" charset="0"/>
              </a:rPr>
              <a:t>Here I am to worship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4294967295"/>
          </p:nvPr>
        </p:nvSpPr>
        <p:spPr>
          <a:xfrm>
            <a:off x="762000" y="1981200"/>
            <a:ext cx="8001000" cy="228600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zh-CN" altLang="en-US" sz="3600" b="1" smtClean="0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  <a:t>神你是光 你照亮了黑暗</a:t>
            </a:r>
            <a:endParaRPr lang="en-US" altLang="en-US" sz="3600" b="1" smtClean="0">
              <a:solidFill>
                <a:schemeClr val="tx2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zh-CN" altLang="en-US" sz="3600" b="1" smtClean="0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  <a:t>开我眼 让我看见</a:t>
            </a:r>
            <a:r>
              <a:rPr lang="en-US" altLang="en-US" sz="3600" b="1" smtClean="0">
                <a:solidFill>
                  <a:schemeClr val="tx2"/>
                </a:solidFill>
              </a:rPr>
              <a:t/>
            </a:r>
            <a:br>
              <a:rPr lang="en-US" altLang="en-US" sz="3600" b="1" smtClean="0">
                <a:solidFill>
                  <a:schemeClr val="tx2"/>
                </a:solidFill>
              </a:rPr>
            </a:br>
            <a:r>
              <a:rPr lang="zh-CN" altLang="en-US" sz="3600" b="1" smtClean="0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  <a:t>你的荣美 让我心渴慕你 </a:t>
            </a:r>
            <a:r>
              <a:rPr lang="en-US" altLang="en-US" sz="3600" b="1" smtClean="0">
                <a:solidFill>
                  <a:schemeClr val="tx2"/>
                </a:solidFill>
              </a:rPr>
              <a:t/>
            </a:r>
            <a:br>
              <a:rPr lang="en-US" altLang="en-US" sz="3600" b="1" smtClean="0">
                <a:solidFill>
                  <a:schemeClr val="tx2"/>
                </a:solidFill>
              </a:rPr>
            </a:br>
            <a:r>
              <a:rPr lang="zh-CN" altLang="en-US" sz="3600" b="1" smtClean="0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  <a:t>希望与你不分离</a:t>
            </a:r>
            <a:endParaRPr lang="en-US" altLang="en-US" sz="3600" b="1" smtClean="0">
              <a:solidFill>
                <a:schemeClr val="tx2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endParaRPr lang="en-US" altLang="en-US" sz="700" smtClean="0">
              <a:solidFill>
                <a:srgbClr val="898989"/>
              </a:solidFill>
            </a:endParaRP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838200" y="4114800"/>
            <a:ext cx="7772400" cy="250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800" b="1">
                <a:latin typeface="Calibri" pitchFamily="34" charset="0"/>
              </a:rPr>
              <a:t>Light of the world You stepped down into darkness.</a:t>
            </a:r>
            <a:br>
              <a:rPr lang="en-US" altLang="en-US" sz="2800" b="1">
                <a:latin typeface="Calibri" pitchFamily="34" charset="0"/>
              </a:rPr>
            </a:br>
            <a:r>
              <a:rPr lang="en-US" altLang="en-US" sz="2800" b="1">
                <a:latin typeface="Calibri" pitchFamily="34" charset="0"/>
              </a:rPr>
              <a:t>Opened my eyes, let me see.</a:t>
            </a:r>
            <a:br>
              <a:rPr lang="en-US" altLang="en-US" sz="2800" b="1">
                <a:latin typeface="Calibri" pitchFamily="34" charset="0"/>
              </a:rPr>
            </a:br>
            <a:r>
              <a:rPr lang="en-US" altLang="en-US" sz="2800" b="1">
                <a:latin typeface="Calibri" pitchFamily="34" charset="0"/>
              </a:rPr>
              <a:t>Beauty that made this heart adore You</a:t>
            </a:r>
            <a:br>
              <a:rPr lang="en-US" altLang="en-US" sz="2800" b="1">
                <a:latin typeface="Calibri" pitchFamily="34" charset="0"/>
              </a:rPr>
            </a:br>
            <a:r>
              <a:rPr lang="en-US" altLang="en-US" sz="2800" b="1">
                <a:latin typeface="Calibri" pitchFamily="34" charset="0"/>
              </a:rPr>
              <a:t>Hope of a life spent with You</a:t>
            </a:r>
            <a:r>
              <a:rPr lang="en-US" altLang="en-US">
                <a:latin typeface="Calibri" pitchFamily="34" charset="0"/>
              </a:rPr>
              <a:t/>
            </a:r>
            <a:br>
              <a:rPr lang="en-US" altLang="en-US">
                <a:latin typeface="Calibri" pitchFamily="34" charset="0"/>
              </a:rPr>
            </a:br>
            <a:endParaRPr lang="en-US" altLang="en-US">
              <a:latin typeface="Calibri" pitchFamily="34" charset="0"/>
            </a:endParaRP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72200" y="6248400"/>
            <a:ext cx="2895600" cy="457200"/>
          </a:xfrm>
          <a:noFill/>
        </p:spPr>
        <p:txBody>
          <a:bodyPr/>
          <a:lstStyle/>
          <a:p>
            <a:r>
              <a:rPr lang="en-US" altLang="en-US" sz="110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Here I am to worship 1 of 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990600"/>
            <a:ext cx="8229600" cy="2438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3600" smtClean="0">
                <a:ea typeface="SimSun" pitchFamily="2" charset="-122"/>
              </a:rPr>
              <a:t/>
            </a:r>
            <a:br>
              <a:rPr lang="en-US" altLang="zh-CN" sz="3600" smtClean="0">
                <a:ea typeface="SimSun" pitchFamily="2" charset="-122"/>
              </a:rPr>
            </a:br>
            <a:r>
              <a:rPr lang="zh-CN" altLang="en-US" sz="3600" b="1" smtClean="0">
                <a:ea typeface="SimSun" pitchFamily="2" charset="-122"/>
              </a:rPr>
              <a:t>所以</a:t>
            </a:r>
            <a:r>
              <a:rPr lang="en-US" sz="3600" b="1" smtClean="0"/>
              <a:t>, </a:t>
            </a:r>
            <a:r>
              <a:rPr lang="zh-CN" altLang="en-US" sz="3600" b="1" smtClean="0">
                <a:ea typeface="SimSun" pitchFamily="2" charset="-122"/>
              </a:rPr>
              <a:t>我在这里敬拜 屈膝向你跪拜</a:t>
            </a:r>
            <a:r>
              <a:rPr lang="en-US" sz="3600" b="1" smtClean="0"/>
              <a:t/>
            </a:r>
            <a:br>
              <a:rPr lang="en-US" sz="3600" b="1" smtClean="0"/>
            </a:br>
            <a:r>
              <a:rPr lang="zh-CN" altLang="en-US" sz="3600" b="1" smtClean="0">
                <a:ea typeface="SimSun" pitchFamily="2" charset="-122"/>
              </a:rPr>
              <a:t>大声宣告你是我的神</a:t>
            </a:r>
            <a:r>
              <a:rPr lang="en-US" sz="3600" b="1" smtClean="0"/>
              <a:t/>
            </a:r>
            <a:br>
              <a:rPr lang="en-US" sz="3600" b="1" smtClean="0"/>
            </a:br>
            <a:r>
              <a:rPr lang="zh-CN" altLang="en-US" sz="3600" b="1" smtClean="0">
                <a:ea typeface="SimSun" pitchFamily="2" charset="-122"/>
              </a:rPr>
              <a:t>噢 你是如此美好</a:t>
            </a:r>
            <a:r>
              <a:rPr lang="en-US" sz="3600" b="1" smtClean="0"/>
              <a:t/>
            </a:r>
            <a:br>
              <a:rPr lang="en-US" sz="3600" b="1" smtClean="0"/>
            </a:br>
            <a:r>
              <a:rPr lang="zh-CN" altLang="en-US" sz="3600" b="1" smtClean="0">
                <a:ea typeface="SimSun" pitchFamily="2" charset="-122"/>
              </a:rPr>
              <a:t>你是如此配得 我在这里敬拜你圣名</a:t>
            </a:r>
            <a:r>
              <a:rPr lang="en-US" sz="3600" smtClean="0"/>
              <a:t/>
            </a:r>
            <a:br>
              <a:rPr lang="en-US" sz="3600" smtClean="0"/>
            </a:br>
            <a:endParaRPr lang="en-US" sz="3600" smtClean="0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990600" y="3810000"/>
            <a:ext cx="777240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800" b="1">
                <a:latin typeface="Calibri" pitchFamily="34" charset="0"/>
              </a:rPr>
              <a:t>Here I am to worship  Here I am to bow down</a:t>
            </a:r>
            <a:br>
              <a:rPr lang="en-US" altLang="en-US" sz="2800" b="1">
                <a:latin typeface="Calibri" pitchFamily="34" charset="0"/>
              </a:rPr>
            </a:br>
            <a:r>
              <a:rPr lang="en-US" altLang="en-US" sz="2800" b="1">
                <a:latin typeface="Calibri" pitchFamily="34" charset="0"/>
              </a:rPr>
              <a:t>Here I am to say that You're my God</a:t>
            </a:r>
            <a:br>
              <a:rPr lang="en-US" altLang="en-US" sz="2800" b="1">
                <a:latin typeface="Calibri" pitchFamily="34" charset="0"/>
              </a:rPr>
            </a:br>
            <a:r>
              <a:rPr lang="en-US" altLang="en-US" sz="2800" b="1">
                <a:latin typeface="Calibri" pitchFamily="34" charset="0"/>
              </a:rPr>
              <a:t>You're altogether lovely</a:t>
            </a:r>
            <a:br>
              <a:rPr lang="en-US" altLang="en-US" sz="2800" b="1">
                <a:latin typeface="Calibri" pitchFamily="34" charset="0"/>
              </a:rPr>
            </a:br>
            <a:r>
              <a:rPr lang="en-US" altLang="en-US" sz="2800" b="1">
                <a:latin typeface="Calibri" pitchFamily="34" charset="0"/>
              </a:rPr>
              <a:t>Altogether worthy,</a:t>
            </a:r>
            <a:br>
              <a:rPr lang="en-US" altLang="en-US" sz="2800" b="1">
                <a:latin typeface="Calibri" pitchFamily="34" charset="0"/>
              </a:rPr>
            </a:br>
            <a:r>
              <a:rPr lang="en-US" altLang="en-US" sz="2800" b="1">
                <a:latin typeface="Calibri" pitchFamily="34" charset="0"/>
              </a:rPr>
              <a:t>Altogether wonderful to me</a:t>
            </a:r>
            <a:r>
              <a:rPr lang="en-US" altLang="en-US">
                <a:latin typeface="Calibri" pitchFamily="34" charset="0"/>
              </a:rPr>
              <a:t/>
            </a:r>
            <a:br>
              <a:rPr lang="en-US" altLang="en-US">
                <a:latin typeface="Calibri" pitchFamily="34" charset="0"/>
              </a:rPr>
            </a:br>
            <a:endParaRPr lang="en-US" altLang="en-US">
              <a:latin typeface="Calibri" pitchFamily="34" charset="0"/>
            </a:endParaRPr>
          </a:p>
        </p:txBody>
      </p:sp>
      <p:sp>
        <p:nvSpPr>
          <p:cNvPr id="61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72200" y="6248400"/>
            <a:ext cx="2895600" cy="457200"/>
          </a:xfrm>
          <a:noFill/>
        </p:spPr>
        <p:txBody>
          <a:bodyPr/>
          <a:lstStyle/>
          <a:p>
            <a:r>
              <a:rPr lang="en-US" altLang="en-US" sz="110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Here I am to worship 2 of 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382000" cy="3124200"/>
          </a:xfrm>
        </p:spPr>
        <p:txBody>
          <a:bodyPr/>
          <a:lstStyle/>
          <a:p>
            <a:pPr eaLnBrk="1" hangingPunct="1"/>
            <a:r>
              <a:rPr lang="zh-CN" altLang="en-US" sz="4000" b="1" smtClean="0">
                <a:latin typeface="SimSun" pitchFamily="2" charset="-122"/>
                <a:ea typeface="SimSun" pitchFamily="2" charset="-122"/>
              </a:rPr>
              <a:t>万王之王坐在至高宝座上</a:t>
            </a:r>
            <a:r>
              <a:rPr lang="en-US" altLang="en-US" sz="4000" b="1" smtClean="0"/>
              <a:t/>
            </a:r>
            <a:br>
              <a:rPr lang="en-US" altLang="en-US" sz="4000" b="1" smtClean="0"/>
            </a:br>
            <a:r>
              <a:rPr lang="zh-CN" altLang="en-US" sz="4000" b="1" smtClean="0">
                <a:latin typeface="SimSun" pitchFamily="2" charset="-122"/>
                <a:ea typeface="SimSun" pitchFamily="2" charset="-122"/>
              </a:rPr>
              <a:t>散发荣耀的光芒</a:t>
            </a:r>
            <a:r>
              <a:rPr lang="en-US" altLang="en-US" sz="4000" b="1" smtClean="0"/>
              <a:t/>
            </a:r>
            <a:br>
              <a:rPr lang="en-US" altLang="en-US" sz="4000" b="1" smtClean="0"/>
            </a:br>
            <a:r>
              <a:rPr lang="zh-CN" altLang="en-US" sz="4000" b="1" smtClean="0">
                <a:latin typeface="SimSun" pitchFamily="2" charset="-122"/>
                <a:ea typeface="SimSun" pitchFamily="2" charset="-122"/>
              </a:rPr>
              <a:t>谦卑自己 来到你所造之地</a:t>
            </a:r>
            <a:r>
              <a:rPr lang="en-US" altLang="en-US" sz="4000" b="1" smtClean="0"/>
              <a:t/>
            </a:r>
            <a:br>
              <a:rPr lang="en-US" altLang="en-US" sz="4000" b="1" smtClean="0"/>
            </a:br>
            <a:r>
              <a:rPr lang="zh-CN" altLang="en-US" sz="4000" b="1" smtClean="0">
                <a:latin typeface="SimSun" pitchFamily="2" charset="-122"/>
                <a:ea typeface="SimSun" pitchFamily="2" charset="-122"/>
              </a:rPr>
              <a:t>为了爱牺牲自己</a:t>
            </a:r>
            <a:endParaRPr lang="en-US" altLang="en-US" sz="4000" b="1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838200" y="3505200"/>
            <a:ext cx="77724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800" b="1">
                <a:latin typeface="Calibri" pitchFamily="34" charset="0"/>
              </a:rPr>
              <a:t>King of all days</a:t>
            </a:r>
            <a:br>
              <a:rPr lang="en-US" altLang="en-US" sz="2800" b="1">
                <a:latin typeface="Calibri" pitchFamily="34" charset="0"/>
              </a:rPr>
            </a:br>
            <a:r>
              <a:rPr lang="en-US" altLang="en-US" sz="2800" b="1">
                <a:latin typeface="Calibri" pitchFamily="34" charset="0"/>
              </a:rPr>
              <a:t>oh, so highly exalted</a:t>
            </a:r>
            <a:br>
              <a:rPr lang="en-US" altLang="en-US" sz="2800" b="1">
                <a:latin typeface="Calibri" pitchFamily="34" charset="0"/>
              </a:rPr>
            </a:br>
            <a:r>
              <a:rPr lang="en-US" altLang="en-US" sz="2800" b="1">
                <a:latin typeface="Calibri" pitchFamily="34" charset="0"/>
              </a:rPr>
              <a:t>Glorious in heaven above</a:t>
            </a:r>
            <a:br>
              <a:rPr lang="en-US" altLang="en-US" sz="2800" b="1">
                <a:latin typeface="Calibri" pitchFamily="34" charset="0"/>
              </a:rPr>
            </a:br>
            <a:r>
              <a:rPr lang="en-US" altLang="en-US" sz="2800" b="1">
                <a:latin typeface="Calibri" pitchFamily="34" charset="0"/>
              </a:rPr>
              <a:t>Humbly You came </a:t>
            </a:r>
            <a:br>
              <a:rPr lang="en-US" altLang="en-US" sz="2800" b="1">
                <a:latin typeface="Calibri" pitchFamily="34" charset="0"/>
              </a:rPr>
            </a:br>
            <a:r>
              <a:rPr lang="en-US" altLang="en-US" sz="2800" b="1">
                <a:latin typeface="Calibri" pitchFamily="34" charset="0"/>
              </a:rPr>
              <a:t>To the earth You created</a:t>
            </a:r>
            <a:br>
              <a:rPr lang="en-US" altLang="en-US" sz="2800" b="1">
                <a:latin typeface="Calibri" pitchFamily="34" charset="0"/>
              </a:rPr>
            </a:br>
            <a:r>
              <a:rPr lang="en-US" altLang="en-US" sz="2800" b="1">
                <a:latin typeface="Calibri" pitchFamily="34" charset="0"/>
              </a:rPr>
              <a:t>All for love's sake became poor</a:t>
            </a:r>
          </a:p>
        </p:txBody>
      </p:sp>
      <p:sp>
        <p:nvSpPr>
          <p:cNvPr id="717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72200" y="6248400"/>
            <a:ext cx="2895600" cy="457200"/>
          </a:xfrm>
          <a:noFill/>
        </p:spPr>
        <p:txBody>
          <a:bodyPr/>
          <a:lstStyle/>
          <a:p>
            <a:r>
              <a:rPr lang="en-US" altLang="en-US" sz="110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Here I am to worship 3 of 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305800" cy="3886200"/>
          </a:xfrm>
        </p:spPr>
        <p:txBody>
          <a:bodyPr/>
          <a:lstStyle/>
          <a:p>
            <a:pPr eaLnBrk="1" hangingPunct="1"/>
            <a:r>
              <a:rPr lang="zh-CN" altLang="en-US" sz="4000" b="1" smtClean="0">
                <a:latin typeface="SimSun" pitchFamily="2" charset="-122"/>
                <a:ea typeface="SimSun" pitchFamily="2" charset="-122"/>
              </a:rPr>
              <a:t>所以</a:t>
            </a:r>
            <a:r>
              <a:rPr lang="en-US" altLang="en-US" sz="4000" b="1" smtClean="0"/>
              <a:t>, </a:t>
            </a:r>
            <a:r>
              <a:rPr lang="zh-CN" altLang="en-US" sz="4000" b="1" smtClean="0">
                <a:latin typeface="SimSun" pitchFamily="2" charset="-122"/>
                <a:ea typeface="SimSun" pitchFamily="2" charset="-122"/>
              </a:rPr>
              <a:t>我在这里敬拜 </a:t>
            </a:r>
            <a:r>
              <a:rPr lang="en-US" altLang="en-US" sz="4000" b="1" smtClean="0"/>
              <a:t/>
            </a:r>
            <a:br>
              <a:rPr lang="en-US" altLang="en-US" sz="4000" b="1" smtClean="0"/>
            </a:br>
            <a:r>
              <a:rPr lang="zh-CN" altLang="en-US" sz="4000" b="1" smtClean="0">
                <a:latin typeface="SimSun" pitchFamily="2" charset="-122"/>
                <a:ea typeface="SimSun" pitchFamily="2" charset="-122"/>
              </a:rPr>
              <a:t>屈膝向你跪拜</a:t>
            </a:r>
            <a:r>
              <a:rPr lang="en-US" altLang="en-US" sz="4000" b="1" smtClean="0"/>
              <a:t/>
            </a:r>
            <a:br>
              <a:rPr lang="en-US" altLang="en-US" sz="4000" b="1" smtClean="0"/>
            </a:br>
            <a:r>
              <a:rPr lang="zh-CN" altLang="en-US" sz="4000" b="1" smtClean="0">
                <a:latin typeface="SimSun" pitchFamily="2" charset="-122"/>
                <a:ea typeface="SimSun" pitchFamily="2" charset="-122"/>
              </a:rPr>
              <a:t>大声宣告你是我的神</a:t>
            </a:r>
            <a:r>
              <a:rPr lang="en-US" altLang="en-US" sz="4000" b="1" smtClean="0"/>
              <a:t/>
            </a:r>
            <a:br>
              <a:rPr lang="en-US" altLang="en-US" sz="4000" b="1" smtClean="0"/>
            </a:br>
            <a:r>
              <a:rPr lang="zh-CN" altLang="en-US" sz="4000" b="1" smtClean="0">
                <a:latin typeface="SimSun" pitchFamily="2" charset="-122"/>
                <a:ea typeface="SimSun" pitchFamily="2" charset="-122"/>
              </a:rPr>
              <a:t>噢 你是如此美好</a:t>
            </a:r>
            <a:r>
              <a:rPr lang="en-US" altLang="en-US" sz="4000" b="1" smtClean="0"/>
              <a:t/>
            </a:r>
            <a:br>
              <a:rPr lang="en-US" altLang="en-US" sz="4000" b="1" smtClean="0"/>
            </a:br>
            <a:r>
              <a:rPr lang="zh-CN" altLang="en-US" sz="4000" b="1" smtClean="0">
                <a:latin typeface="SimSun" pitchFamily="2" charset="-122"/>
                <a:ea typeface="SimSun" pitchFamily="2" charset="-122"/>
              </a:rPr>
              <a:t>你是如此配得 我在这里敬拜你圣名</a:t>
            </a:r>
            <a:endParaRPr lang="en-US" altLang="en-US" sz="4000" b="1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838200" y="4038600"/>
            <a:ext cx="72390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800" b="1">
                <a:latin typeface="Calibri" pitchFamily="34" charset="0"/>
              </a:rPr>
              <a:t>Here I am to worship  Here I am to bow down</a:t>
            </a:r>
            <a:br>
              <a:rPr lang="en-US" altLang="en-US" sz="2800" b="1">
                <a:latin typeface="Calibri" pitchFamily="34" charset="0"/>
              </a:rPr>
            </a:br>
            <a:r>
              <a:rPr lang="en-US" altLang="en-US" sz="2800" b="1">
                <a:latin typeface="Calibri" pitchFamily="34" charset="0"/>
              </a:rPr>
              <a:t>Here I am to say that You're my God</a:t>
            </a:r>
            <a:br>
              <a:rPr lang="en-US" altLang="en-US" sz="2800" b="1">
                <a:latin typeface="Calibri" pitchFamily="34" charset="0"/>
              </a:rPr>
            </a:br>
            <a:r>
              <a:rPr lang="en-US" altLang="en-US" sz="2800" b="1">
                <a:latin typeface="Calibri" pitchFamily="34" charset="0"/>
              </a:rPr>
              <a:t>You're altogether lovely</a:t>
            </a:r>
            <a:br>
              <a:rPr lang="en-US" altLang="en-US" sz="2800" b="1">
                <a:latin typeface="Calibri" pitchFamily="34" charset="0"/>
              </a:rPr>
            </a:br>
            <a:r>
              <a:rPr lang="en-US" altLang="en-US" sz="2800" b="1">
                <a:latin typeface="Calibri" pitchFamily="34" charset="0"/>
              </a:rPr>
              <a:t>Altogether worthy</a:t>
            </a:r>
            <a:br>
              <a:rPr lang="en-US" altLang="en-US" sz="2800" b="1">
                <a:latin typeface="Calibri" pitchFamily="34" charset="0"/>
              </a:rPr>
            </a:br>
            <a:r>
              <a:rPr lang="en-US" altLang="en-US" sz="2800" b="1">
                <a:latin typeface="Calibri" pitchFamily="34" charset="0"/>
              </a:rPr>
              <a:t>Altogether wonderful to me</a:t>
            </a:r>
            <a:br>
              <a:rPr lang="en-US" altLang="en-US" sz="2800" b="1">
                <a:latin typeface="Calibri" pitchFamily="34" charset="0"/>
              </a:rPr>
            </a:br>
            <a:endParaRPr lang="en-US" altLang="en-US" sz="2800" b="1">
              <a:latin typeface="Calibri" pitchFamily="34" charset="0"/>
            </a:endParaRPr>
          </a:p>
        </p:txBody>
      </p:sp>
      <p:sp>
        <p:nvSpPr>
          <p:cNvPr id="819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72200" y="6248400"/>
            <a:ext cx="2895600" cy="457200"/>
          </a:xfrm>
          <a:noFill/>
        </p:spPr>
        <p:txBody>
          <a:bodyPr/>
          <a:lstStyle/>
          <a:p>
            <a:r>
              <a:rPr lang="en-US" altLang="en-US" sz="110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Here I am to worship 4 of 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 idx="4294967295"/>
          </p:nvPr>
        </p:nvSpPr>
        <p:spPr>
          <a:xfrm>
            <a:off x="457200" y="1189038"/>
            <a:ext cx="8229600" cy="2697162"/>
          </a:xfrm>
        </p:spPr>
        <p:txBody>
          <a:bodyPr/>
          <a:lstStyle/>
          <a:p>
            <a:pPr eaLnBrk="1" hangingPunct="1"/>
            <a:r>
              <a:rPr lang="zh-CN" altLang="en-US" b="1" smtClean="0">
                <a:latin typeface="SimSun" pitchFamily="2" charset="-122"/>
                <a:ea typeface="SimSun" pitchFamily="2" charset="-122"/>
              </a:rPr>
              <a:t>我不知道多少代价 </a:t>
            </a:r>
            <a:r>
              <a:rPr lang="en-US" altLang="en-US" b="1" smtClean="0"/>
              <a:t/>
            </a:r>
            <a:br>
              <a:rPr lang="en-US" altLang="en-US" b="1" smtClean="0"/>
            </a:br>
            <a:r>
              <a:rPr lang="zh-CN" altLang="en-US" b="1" smtClean="0">
                <a:latin typeface="SimSun" pitchFamily="2" charset="-122"/>
                <a:ea typeface="SimSun" pitchFamily="2" charset="-122"/>
              </a:rPr>
              <a:t>能使我罪钉上十架</a:t>
            </a:r>
            <a:r>
              <a:rPr lang="en-US" altLang="en-US" b="1" smtClean="0"/>
              <a:t> </a:t>
            </a:r>
            <a:br>
              <a:rPr lang="en-US" altLang="en-US" b="1" smtClean="0"/>
            </a:br>
            <a:r>
              <a:rPr lang="en-US" altLang="en-US" b="1" smtClean="0"/>
              <a:t>(x2)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62000" y="3962400"/>
            <a:ext cx="7543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3600" b="1">
                <a:latin typeface="Calibri" pitchFamily="34" charset="0"/>
              </a:rPr>
              <a:t>I'll never know how much it cost</a:t>
            </a:r>
            <a:br>
              <a:rPr lang="en-US" altLang="en-US" sz="3600" b="1">
                <a:latin typeface="Calibri" pitchFamily="34" charset="0"/>
              </a:rPr>
            </a:br>
            <a:r>
              <a:rPr lang="en-US" altLang="en-US" sz="3600" b="1">
                <a:latin typeface="Calibri" pitchFamily="34" charset="0"/>
              </a:rPr>
              <a:t>To see my sin upon that cross</a:t>
            </a:r>
            <a:br>
              <a:rPr lang="en-US" altLang="en-US" sz="3600" b="1">
                <a:latin typeface="Calibri" pitchFamily="34" charset="0"/>
              </a:rPr>
            </a:br>
            <a:r>
              <a:rPr lang="en-US" altLang="en-US" sz="3600" b="1">
                <a:latin typeface="Calibri" pitchFamily="34" charset="0"/>
              </a:rPr>
              <a:t> (x2)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72200" y="6248400"/>
            <a:ext cx="2895600" cy="457200"/>
          </a:xfrm>
          <a:noFill/>
        </p:spPr>
        <p:txBody>
          <a:bodyPr/>
          <a:lstStyle/>
          <a:p>
            <a:r>
              <a:rPr lang="en-US" altLang="en-US" sz="110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Here I am to worship 5 of 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8229600" cy="3048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smtClean="0"/>
              <a:t/>
            </a:r>
            <a:br>
              <a:rPr lang="en-US" sz="3600" smtClean="0"/>
            </a:br>
            <a:r>
              <a:rPr lang="zh-CN" altLang="en-US" sz="3600" b="1" smtClean="0">
                <a:ea typeface="SimSun" pitchFamily="2" charset="-122"/>
              </a:rPr>
              <a:t>我在这里敬拜 屈膝向你跪拜</a:t>
            </a:r>
            <a:r>
              <a:rPr lang="en-US" sz="3600" b="1" smtClean="0"/>
              <a:t/>
            </a:r>
            <a:br>
              <a:rPr lang="en-US" sz="3600" b="1" smtClean="0"/>
            </a:br>
            <a:r>
              <a:rPr lang="zh-CN" altLang="en-US" sz="3600" b="1" smtClean="0">
                <a:ea typeface="SimSun" pitchFamily="2" charset="-122"/>
              </a:rPr>
              <a:t>大声宣告你是我的神</a:t>
            </a:r>
            <a:r>
              <a:rPr lang="en-US" sz="3600" b="1" smtClean="0"/>
              <a:t/>
            </a:r>
            <a:br>
              <a:rPr lang="en-US" sz="3600" b="1" smtClean="0"/>
            </a:br>
            <a:r>
              <a:rPr lang="zh-CN" altLang="en-US" sz="3600" b="1" smtClean="0">
                <a:ea typeface="SimSun" pitchFamily="2" charset="-122"/>
              </a:rPr>
              <a:t>噢 你是如此美好</a:t>
            </a:r>
            <a:r>
              <a:rPr lang="en-US" sz="3600" b="1" smtClean="0"/>
              <a:t/>
            </a:r>
            <a:br>
              <a:rPr lang="en-US" sz="3600" b="1" smtClean="0"/>
            </a:br>
            <a:r>
              <a:rPr lang="zh-CN" altLang="en-US" sz="3600" b="1" smtClean="0">
                <a:ea typeface="SimSun" pitchFamily="2" charset="-122"/>
              </a:rPr>
              <a:t>你是如此配得 我在这里敬拜你圣名 </a:t>
            </a:r>
            <a:r>
              <a:rPr lang="en-US" altLang="zh-CN" sz="2400" b="1" smtClean="0">
                <a:ea typeface="SimSun" pitchFamily="2" charset="-122"/>
              </a:rPr>
              <a:t>(x2)</a:t>
            </a:r>
            <a:r>
              <a:rPr lang="en-US" sz="2400" b="1" smtClean="0"/>
              <a:t/>
            </a:r>
            <a:br>
              <a:rPr lang="en-US" sz="2400" b="1" smtClean="0"/>
            </a:br>
            <a:endParaRPr lang="en-US" sz="2400" b="1" smtClean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914400" y="3884613"/>
            <a:ext cx="7620000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800" b="1">
                <a:latin typeface="Calibri" pitchFamily="34" charset="0"/>
              </a:rPr>
              <a:t>Here I am to worship Here I am to bow down,</a:t>
            </a:r>
            <a:br>
              <a:rPr lang="en-US" altLang="en-US" sz="2800" b="1">
                <a:latin typeface="Calibri" pitchFamily="34" charset="0"/>
              </a:rPr>
            </a:br>
            <a:r>
              <a:rPr lang="en-US" altLang="en-US" sz="2800" b="1">
                <a:latin typeface="Calibri" pitchFamily="34" charset="0"/>
              </a:rPr>
              <a:t>Here I am to say that You're my God</a:t>
            </a:r>
            <a:br>
              <a:rPr lang="en-US" altLang="en-US" sz="2800" b="1">
                <a:latin typeface="Calibri" pitchFamily="34" charset="0"/>
              </a:rPr>
            </a:br>
            <a:r>
              <a:rPr lang="en-US" altLang="en-US" sz="2800" b="1">
                <a:latin typeface="Calibri" pitchFamily="34" charset="0"/>
              </a:rPr>
              <a:t>You're altogether lovely</a:t>
            </a:r>
            <a:br>
              <a:rPr lang="en-US" altLang="en-US" sz="2800" b="1">
                <a:latin typeface="Calibri" pitchFamily="34" charset="0"/>
              </a:rPr>
            </a:br>
            <a:r>
              <a:rPr lang="en-US" altLang="en-US" sz="2800" b="1">
                <a:latin typeface="Calibri" pitchFamily="34" charset="0"/>
              </a:rPr>
              <a:t>Altogether worthy</a:t>
            </a:r>
            <a:br>
              <a:rPr lang="en-US" altLang="en-US" sz="2800" b="1">
                <a:latin typeface="Calibri" pitchFamily="34" charset="0"/>
              </a:rPr>
            </a:br>
            <a:r>
              <a:rPr lang="en-US" altLang="en-US" sz="2800" b="1">
                <a:latin typeface="Calibri" pitchFamily="34" charset="0"/>
              </a:rPr>
              <a:t>Altogether wonderful to me (x2)</a:t>
            </a:r>
          </a:p>
        </p:txBody>
      </p:sp>
      <p:sp>
        <p:nvSpPr>
          <p:cNvPr id="1024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72200" y="6248400"/>
            <a:ext cx="2895600" cy="457200"/>
          </a:xfrm>
          <a:noFill/>
        </p:spPr>
        <p:txBody>
          <a:bodyPr/>
          <a:lstStyle/>
          <a:p>
            <a:r>
              <a:rPr lang="en-US" altLang="en-US" sz="110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Here I am to worship 6 of 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 idx="4294967295"/>
          </p:nvPr>
        </p:nvSpPr>
        <p:spPr>
          <a:xfrm>
            <a:off x="0" y="1371600"/>
            <a:ext cx="6477000" cy="1905000"/>
          </a:xfrm>
        </p:spPr>
        <p:txBody>
          <a:bodyPr/>
          <a:lstStyle/>
          <a:p>
            <a:pPr algn="ctr" eaLnBrk="1" hangingPunct="1"/>
            <a:r>
              <a:rPr lang="zh-CN" altLang="en-US" sz="5400" b="1" smtClean="0">
                <a:solidFill>
                  <a:schemeClr val="bg2"/>
                </a:solidFill>
                <a:ea typeface="SimSun" pitchFamily="2" charset="-122"/>
              </a:rPr>
              <a:t>我在这里敬拜</a:t>
            </a:r>
            <a:r>
              <a:rPr lang="en-US" smtClean="0"/>
              <a:t/>
            </a:r>
            <a:br>
              <a:rPr lang="en-US" smtClean="0"/>
            </a:br>
            <a:r>
              <a:rPr lang="en-US" sz="3600" b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Here I am to worship</a:t>
            </a:r>
            <a:endParaRPr lang="en-US" sz="2800" b="1" smtClean="0">
              <a:solidFill>
                <a:srgbClr val="FFC000"/>
              </a:solidFill>
              <a:latin typeface="Times New Roman" pitchFamily="18" charset="0"/>
            </a:endParaRPr>
          </a:p>
        </p:txBody>
      </p:sp>
      <p:pic>
        <p:nvPicPr>
          <p:cNvPr id="11267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4038600"/>
            <a:ext cx="259080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91113" y="4038600"/>
            <a:ext cx="26193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1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68</TotalTime>
  <Words>167</Words>
  <Application>Microsoft Office PowerPoint</Application>
  <PresentationFormat>On-screen Show (4:3)</PresentationFormat>
  <Paragraphs>28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Black</vt:lpstr>
      <vt:lpstr>Arial</vt:lpstr>
      <vt:lpstr>Times New Roman</vt:lpstr>
      <vt:lpstr>Calibri</vt:lpstr>
      <vt:lpstr>SimSun</vt:lpstr>
      <vt:lpstr>Fireworks</vt:lpstr>
      <vt:lpstr>1_Fireworks</vt:lpstr>
      <vt:lpstr>我在這裡敬拜 Here I am to worship</vt:lpstr>
      <vt:lpstr> 所以, 我在这里敬拜 屈膝向你跪拜 大声宣告你是我的神 噢 你是如此美好 你是如此配得 我在这里敬拜你圣名 </vt:lpstr>
      <vt:lpstr>万王之王坐在至高宝座上 散发荣耀的光芒 谦卑自己 来到你所造之地 为了爱牺牲自己</vt:lpstr>
      <vt:lpstr>所以, 我在这里敬拜  屈膝向你跪拜 大声宣告你是我的神 噢 你是如此美好 你是如此配得 我在这里敬拜你圣名</vt:lpstr>
      <vt:lpstr>我不知道多少代价  能使我罪钉上十架  (x2)</vt:lpstr>
      <vt:lpstr> 我在这里敬拜 屈膝向你跪拜 大声宣告你是我的神 噢 你是如此美好 你是如此配得 我在这里敬拜你圣名 (x2) </vt:lpstr>
      <vt:lpstr>我在这里敬拜 Here I am to worship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eli</dc:creator>
  <cp:lastModifiedBy>Mingyong Huang</cp:lastModifiedBy>
  <cp:revision>42</cp:revision>
  <dcterms:created xsi:type="dcterms:W3CDTF">2009-07-23T18:50:24Z</dcterms:created>
  <dcterms:modified xsi:type="dcterms:W3CDTF">2018-03-26T02:46:15Z</dcterms:modified>
</cp:coreProperties>
</file>