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14249" r:id="rId1"/>
  </p:sldMasterIdLst>
  <p:notesMasterIdLst>
    <p:notesMasterId r:id="rId5"/>
  </p:notesMasterIdLst>
  <p:sldIdLst>
    <p:sldId id="3970" r:id="rId2"/>
    <p:sldId id="3990" r:id="rId3"/>
    <p:sldId id="3991" r:id="rId4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9966FF"/>
    <a:srgbClr val="9900FF"/>
    <a:srgbClr val="B400B4"/>
    <a:srgbClr val="990099"/>
    <a:srgbClr val="9933FF"/>
    <a:srgbClr val="6600CC"/>
    <a:srgbClr val="CC66FF"/>
    <a:srgbClr val="9900CC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65" autoAdjust="0"/>
    <p:restoredTop sz="91429" autoAdjust="0"/>
  </p:normalViewPr>
  <p:slideViewPr>
    <p:cSldViewPr>
      <p:cViewPr varScale="1">
        <p:scale>
          <a:sx n="104" d="100"/>
          <a:sy n="104" d="100"/>
        </p:scale>
        <p:origin x="9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514A55D-536D-435C-B086-D99F2FD1EEF2}" type="datetimeFigureOut">
              <a:rPr lang="en-US" altLang="en-US"/>
              <a:pPr>
                <a:defRPr/>
              </a:pPr>
              <a:t>10/12/2019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16DCA8B-D2E8-484E-A927-CA90C26CCC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6A00-2595-4650-94BB-958F13756AF2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5EFB-BB3A-471D-B173-190479AEA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912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6A00-2595-4650-94BB-958F13756AF2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5EFB-BB3A-471D-B173-190479AEA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258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6A00-2595-4650-94BB-958F13756AF2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5EFB-BB3A-471D-B173-190479AEA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986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6A00-2595-4650-94BB-958F13756AF2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5EFB-BB3A-471D-B173-190479AEA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963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6A00-2595-4650-94BB-958F13756AF2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5EFB-BB3A-471D-B173-190479AEA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15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6A00-2595-4650-94BB-958F13756AF2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5EFB-BB3A-471D-B173-190479AEA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607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6A00-2595-4650-94BB-958F13756AF2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5EFB-BB3A-471D-B173-190479AEA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013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6A00-2595-4650-94BB-958F13756AF2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5EFB-BB3A-471D-B173-190479AEA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623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6A00-2595-4650-94BB-958F13756AF2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5EFB-BB3A-471D-B173-190479AEA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99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6A00-2595-4650-94BB-958F13756AF2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5EFB-BB3A-471D-B173-190479AEA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163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36A00-2595-4650-94BB-958F13756AF2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385EFB-BB3A-471D-B173-190479AEA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82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36A00-2595-4650-94BB-958F13756AF2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85EFB-BB3A-471D-B173-190479AEA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72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14250" r:id="rId1"/>
    <p:sldLayoutId id="2147514251" r:id="rId2"/>
    <p:sldLayoutId id="2147514252" r:id="rId3"/>
    <p:sldLayoutId id="2147514253" r:id="rId4"/>
    <p:sldLayoutId id="2147514254" r:id="rId5"/>
    <p:sldLayoutId id="2147514255" r:id="rId6"/>
    <p:sldLayoutId id="2147514256" r:id="rId7"/>
    <p:sldLayoutId id="2147514257" r:id="rId8"/>
    <p:sldLayoutId id="2147514258" r:id="rId9"/>
    <p:sldLayoutId id="2147514259" r:id="rId10"/>
    <p:sldLayoutId id="21475142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11FDA17-283A-486B-B0E2-D47E164FF5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8257"/>
            <a:ext cx="9144000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77239"/>
            <a:ext cx="7735824" cy="1772603"/>
          </a:xfrm>
        </p:spPr>
        <p:txBody>
          <a:bodyPr>
            <a:normAutofit/>
          </a:bodyPr>
          <a:lstStyle/>
          <a:p>
            <a:r>
              <a:rPr lang="zh-CN" altLang="en-US" sz="8000" b="1" dirty="0">
                <a:ln>
                  <a:solidFill>
                    <a:srgbClr val="008000"/>
                  </a:solidFill>
                </a:ln>
                <a:solidFill>
                  <a:srgbClr val="00206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圣哉圣哉圣哉</a:t>
            </a:r>
            <a:endParaRPr lang="en-US" sz="8000" dirty="0">
              <a:ln>
                <a:solidFill>
                  <a:srgbClr val="008000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678494"/>
            <a:ext cx="6858000" cy="839725"/>
          </a:xfrm>
        </p:spPr>
        <p:txBody>
          <a:bodyPr>
            <a:noAutofit/>
          </a:bodyPr>
          <a:lstStyle/>
          <a:p>
            <a:r>
              <a:rPr lang="en-US" sz="6000" b="1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Holy,  Holy,  Holy</a:t>
            </a:r>
            <a:endParaRPr lang="en-US" sz="60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217" y="4128008"/>
            <a:ext cx="2466975" cy="18573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4128007"/>
            <a:ext cx="2590800" cy="185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016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11FDA17-283A-486B-B0E2-D47E164FF5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C0F2683B-73AF-49B0-84DA-405C9693D4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347" y="3341072"/>
            <a:ext cx="8906933" cy="2362200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20000"/>
              </a:lnSpc>
            </a:pPr>
            <a:r>
              <a:rPr lang="en-US" sz="35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Holy, holy, holy! Lord God Almighty!</a:t>
            </a:r>
            <a:br>
              <a:rPr lang="en-US" sz="35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Early in the morning our song shall rise to Thee;</a:t>
            </a:r>
            <a:br>
              <a:rPr lang="en-US" sz="35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Holy, holy, holy, merciful and mighty!</a:t>
            </a:r>
            <a:br>
              <a:rPr lang="en-US" sz="35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 in three Persons, blessed Trinity!</a:t>
            </a:r>
          </a:p>
          <a:p>
            <a:endParaRPr lang="en-US" dirty="0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72E3718-EB15-4B86-AF37-7ADD97335639}"/>
              </a:ext>
            </a:extLst>
          </p:cNvPr>
          <p:cNvSpPr txBox="1">
            <a:spLocks/>
          </p:cNvSpPr>
          <p:nvPr/>
        </p:nvSpPr>
        <p:spPr>
          <a:xfrm>
            <a:off x="609600" y="524315"/>
            <a:ext cx="9296399" cy="26802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圣哉！圣哉！圣哉！全能的大主宰！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清晨欢悦歌咏，高声颂主圣恩；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圣哉！圣哉！圣哉！恩慈永不更改！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荣耀与赞美，归三一真神 ！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936742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srgbClr val="44546A">
                      <a:lumMod val="50000"/>
                    </a:srgbClr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Holy, Holy, Holy 1/2</a:t>
            </a:r>
          </a:p>
        </p:txBody>
      </p:sp>
    </p:spTree>
    <p:extLst>
      <p:ext uri="{BB962C8B-B14F-4D97-AF65-F5344CB8AC3E}">
        <p14:creationId xmlns:p14="http://schemas.microsoft.com/office/powerpoint/2010/main" val="2485284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C0F2683B-73AF-49B0-84DA-405C9693D4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158" y="3427379"/>
            <a:ext cx="8570863" cy="2942930"/>
          </a:xfrm>
        </p:spPr>
        <p:txBody>
          <a:bodyPr>
            <a:normAutofit fontScale="70000" lnSpcReduction="20000"/>
          </a:bodyPr>
          <a:lstStyle/>
          <a:p>
            <a:pPr lvl="0">
              <a:lnSpc>
                <a:spcPct val="110000"/>
              </a:lnSpc>
              <a:spcBef>
                <a:spcPts val="1200"/>
              </a:spcBef>
            </a:pPr>
            <a:r>
              <a:rPr lang="en-US" sz="46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Holy, holy, holy! All the saints adore Thee,</a:t>
            </a:r>
            <a:br>
              <a:rPr lang="en-US" sz="46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6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Casting down their golden crowns</a:t>
            </a:r>
            <a:br>
              <a:rPr lang="en-US" sz="46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6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around the glassy sea;</a:t>
            </a:r>
            <a:br>
              <a:rPr lang="en-US" sz="46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6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Cherubim and seraphim falling down before Thee,</a:t>
            </a:r>
            <a:br>
              <a:rPr lang="en-US" sz="46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600" dirty="0">
                <a:ln>
                  <a:solidFill>
                    <a:srgbClr val="C00000"/>
                  </a:solidFill>
                </a:ln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Who was, and is, and evermore shall be.</a:t>
            </a:r>
          </a:p>
          <a:p>
            <a:endParaRPr lang="en-US" dirty="0">
              <a:ln>
                <a:solidFill>
                  <a:srgbClr val="C00000"/>
                </a:solidFill>
              </a:ln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72E3718-EB15-4B86-AF37-7ADD97335639}"/>
              </a:ext>
            </a:extLst>
          </p:cNvPr>
          <p:cNvSpPr txBox="1">
            <a:spLocks/>
          </p:cNvSpPr>
          <p:nvPr/>
        </p:nvSpPr>
        <p:spPr>
          <a:xfrm>
            <a:off x="626419" y="497794"/>
            <a:ext cx="8153399" cy="26802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圣哉！圣哉！圣哉！圣徒虔诚敬拜，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各以华丽金冠，奉献宝座之前；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千万天使天军，谦敬崇拜上主，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昔在而今在，永在万万年。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936742" y="6356351"/>
            <a:ext cx="3086100" cy="365125"/>
          </a:xfrm>
        </p:spPr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solidFill>
                    <a:srgbClr val="44546A">
                      <a:lumMod val="50000"/>
                    </a:srgbClr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Holy, Holy, Holy 2/2</a:t>
            </a:r>
          </a:p>
        </p:txBody>
      </p:sp>
      <p:sp>
        <p:nvSpPr>
          <p:cNvPr id="4" name="Star: 4 Points 3">
            <a:extLst>
              <a:ext uri="{FF2B5EF4-FFF2-40B4-BE49-F238E27FC236}">
                <a16:creationId xmlns:a16="http://schemas.microsoft.com/office/drawing/2014/main" id="{39F4361C-9C65-431E-B2F0-842C04E22DF2}"/>
              </a:ext>
            </a:extLst>
          </p:cNvPr>
          <p:cNvSpPr/>
          <p:nvPr/>
        </p:nvSpPr>
        <p:spPr>
          <a:xfrm>
            <a:off x="8153400" y="5638800"/>
            <a:ext cx="304800" cy="304800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9481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11557</TotalTime>
  <Words>159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等线</vt:lpstr>
      <vt:lpstr>新細明體</vt:lpstr>
      <vt:lpstr>SimSun</vt:lpstr>
      <vt:lpstr>Arial</vt:lpstr>
      <vt:lpstr>Calibri</vt:lpstr>
      <vt:lpstr>Calibri Light</vt:lpstr>
      <vt:lpstr>Times New Roman</vt:lpstr>
      <vt:lpstr>Office Theme</vt:lpstr>
      <vt:lpstr>圣哉圣哉圣哉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S119 聽啊,天使高聲唱 1/4</dc:title>
  <dc:creator>Lu-Tao Wang</dc:creator>
  <cp:lastModifiedBy>Eva</cp:lastModifiedBy>
  <cp:revision>748</cp:revision>
  <dcterms:created xsi:type="dcterms:W3CDTF">1999-09-19T02:56:02Z</dcterms:created>
  <dcterms:modified xsi:type="dcterms:W3CDTF">2019-10-12T11:53:15Z</dcterms:modified>
</cp:coreProperties>
</file>