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9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7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29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668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4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402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024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78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25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2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17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27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65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2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4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5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7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1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2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9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2F277-D104-47DE-9612-B1B00B07C23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11A5-4924-4FCF-8518-33FC3911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5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B77C-69A4-4FBE-A7D6-7E3F2DB7D5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AB47D-F90E-402E-B8E5-C1CE0949F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59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6AA441-8FB8-4F3A-B69B-BEA9B0A1E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8126" y="532689"/>
            <a:ext cx="5019674" cy="2105736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>
                <a:ln>
                  <a:solidFill>
                    <a:srgbClr val="007434"/>
                  </a:solidFill>
                </a:ln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親愛</a:t>
            </a:r>
            <a:r>
              <a:rPr lang="zh-TW" altLang="en-US" sz="5400" b="1" dirty="0" smtClean="0">
                <a:ln>
                  <a:solidFill>
                    <a:srgbClr val="007434"/>
                  </a:solidFill>
                </a:ln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</a:t>
            </a:r>
            <a:r>
              <a:rPr lang="en-US" altLang="zh-TW" sz="5400" b="1" dirty="0" smtClean="0">
                <a:ln>
                  <a:solidFill>
                    <a:srgbClr val="007434"/>
                  </a:solidFill>
                </a:ln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5400" b="1" dirty="0" smtClean="0">
                <a:ln>
                  <a:solidFill>
                    <a:srgbClr val="007434"/>
                  </a:solidFill>
                </a:ln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牽</a:t>
            </a:r>
            <a:r>
              <a:rPr lang="zh-TW" altLang="en-US" sz="5400" b="1" dirty="0">
                <a:ln>
                  <a:solidFill>
                    <a:srgbClr val="007434"/>
                  </a:solidFill>
                </a:ln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我手</a:t>
            </a:r>
            <a:endParaRPr lang="en-US" sz="5400" dirty="0">
              <a:ln>
                <a:solidFill>
                  <a:srgbClr val="007434"/>
                </a:solidFill>
              </a:ln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35346" y="619381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5375" y="4692066"/>
            <a:ext cx="37052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4400" b="1" dirty="0" smtClean="0">
                <a:ln>
                  <a:solidFill>
                    <a:srgbClr val="006600"/>
                  </a:solidFill>
                </a:ln>
                <a:solidFill>
                  <a:prstClr val="black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 my Hand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67" y="2670652"/>
            <a:ext cx="3520412" cy="26403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1" y="1191257"/>
            <a:ext cx="2800350" cy="18537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91051" y="3587166"/>
            <a:ext cx="384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4400" b="1" dirty="0" smtClean="0">
                <a:ln>
                  <a:solidFill>
                    <a:srgbClr val="006600"/>
                  </a:solidFill>
                </a:ln>
                <a:solidFill>
                  <a:prstClr val="black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Precious Lord </a:t>
            </a:r>
            <a:endParaRPr kumimoji="0" lang="en-US" altLang="zh-CN" sz="4400" b="1" i="0" u="none" strike="noStrike" kern="1200" cap="none" spc="0" normalizeH="0" baseline="0" noProof="0" dirty="0">
              <a:ln>
                <a:solidFill>
                  <a:srgbClr val="006600"/>
                </a:solidFill>
              </a:ln>
              <a:solidFill>
                <a:prstClr val="black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4692" y="5863709"/>
            <a:ext cx="2790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Church Hymns Book $427</a:t>
            </a:r>
            <a:endParaRPr lang="en-US" dirty="0">
              <a:ln>
                <a:solidFill>
                  <a:schemeClr val="accent6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0379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6AA441-8FB8-4F3A-B69B-BEA9B0A1E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2362200" y="4533064"/>
            <a:ext cx="5696837" cy="969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1445" y="362977"/>
            <a:ext cx="81391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親愛主，牽我手，建立我，領我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走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我疲倦，我軟弱，我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苦愁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經風暴，過黑夜，求領我進光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明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親愛主，牽我手，到</a:t>
            </a:r>
            <a:r>
              <a:rPr lang="zh-TW" altLang="en-US" sz="4000" b="1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天庭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2284" y="3055434"/>
            <a:ext cx="84390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Precious Lord, take my hand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Lead me on, let me stand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I'm tired, I’m weak, I’m lone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Through the storm, through the night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Lead me on to the light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 my hand precious Lord, lead me home</a:t>
            </a:r>
            <a:r>
              <a:rPr lang="en-US" altLang="zh-CN" sz="2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52584" y="6311384"/>
            <a:ext cx="4393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Precious Lord take my hand </a:t>
            </a:r>
            <a:r>
              <a:rPr lang="en-US" sz="24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endParaRPr lang="en-US" sz="2400" b="1" dirty="0">
              <a:ln>
                <a:solidFill>
                  <a:schemeClr val="accent6">
                    <a:lumMod val="7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6AA441-8FB8-4F3A-B69B-BEA9B0A1E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2362200" y="4533064"/>
            <a:ext cx="5696837" cy="969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1445" y="315352"/>
            <a:ext cx="81391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我道路，雖凄涼，主臨近，慰憂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傷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我在世快打完美好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仗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聽我求，聽我禱，攙我手，防跌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倒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algn="ctr" defTabSz="914400">
              <a:defRPr/>
            </a:pPr>
            <a:r>
              <a:rPr lang="zh-TW" altLang="en-US" sz="4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親愛主，牽我手，常引</a:t>
            </a:r>
            <a:r>
              <a:rPr lang="zh-TW" altLang="en-US" sz="4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導</a:t>
            </a:r>
            <a:endParaRPr lang="zh-TW" altLang="en-US" sz="4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2284" y="3007809"/>
            <a:ext cx="84390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When my way grows drear </a:t>
            </a:r>
            <a:r>
              <a:rPr lang="en-US" altLang="zh-CN" sz="3200" b="1" dirty="0" smtClean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200" b="1" dirty="0" smtClean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200" b="1" dirty="0" smtClean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precious </a:t>
            </a: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Lord linger near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When my </a:t>
            </a:r>
            <a:r>
              <a:rPr lang="en-US" altLang="zh-CN" sz="3200" b="1" dirty="0" smtClean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life </a:t>
            </a: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 almost gone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Hear my cry, hear my call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Hold my hand lest I fall </a:t>
            </a:r>
          </a:p>
          <a:p>
            <a:pPr lvl="0" algn="ctr" defTabSz="914400">
              <a:defRPr/>
            </a:pPr>
            <a:r>
              <a:rPr lang="en-US" altLang="zh-CN" sz="3200" b="1" dirty="0"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Take my hand precious Lord, lead me home </a:t>
            </a:r>
          </a:p>
        </p:txBody>
      </p:sp>
      <p:sp>
        <p:nvSpPr>
          <p:cNvPr id="2" name="Rectangle 1"/>
          <p:cNvSpPr/>
          <p:nvPr/>
        </p:nvSpPr>
        <p:spPr>
          <a:xfrm>
            <a:off x="4552584" y="6311384"/>
            <a:ext cx="4393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Precious Lord take my </a:t>
            </a:r>
            <a:r>
              <a:rPr lang="en-US" sz="2400" b="1">
                <a:ln>
                  <a:solidFill>
                    <a:schemeClr val="accent6">
                      <a:lumMod val="7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hand </a:t>
            </a:r>
            <a:r>
              <a:rPr lang="en-US" sz="2400" b="1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2/2</a:t>
            </a:r>
            <a:endParaRPr lang="en-US" sz="2400" b="1" dirty="0">
              <a:ln>
                <a:solidFill>
                  <a:schemeClr val="accent6">
                    <a:lumMod val="7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1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211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等线</vt:lpstr>
      <vt:lpstr>SimSun</vt:lpstr>
      <vt:lpstr>Arial</vt:lpstr>
      <vt:lpstr>Calibri</vt:lpstr>
      <vt:lpstr>Calibri Light</vt:lpstr>
      <vt:lpstr>Times New Roman</vt:lpstr>
      <vt:lpstr>Office Theme</vt:lpstr>
      <vt:lpstr>9_Office Theme</vt:lpstr>
      <vt:lpstr>親愛主,牽我手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</dc:creator>
  <cp:lastModifiedBy>eli</cp:lastModifiedBy>
  <cp:revision>19</cp:revision>
  <dcterms:created xsi:type="dcterms:W3CDTF">2020-07-02T13:31:28Z</dcterms:created>
  <dcterms:modified xsi:type="dcterms:W3CDTF">2020-07-02T20:03:00Z</dcterms:modified>
</cp:coreProperties>
</file>