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34" autoAdjust="0"/>
    <p:restoredTop sz="94660"/>
  </p:normalViewPr>
  <p:slideViewPr>
    <p:cSldViewPr snapToGrid="0">
      <p:cViewPr varScale="1">
        <p:scale>
          <a:sx n="70" d="100"/>
          <a:sy n="70" d="100"/>
        </p:scale>
        <p:origin x="60" y="7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2B4805-08C1-8EAC-5631-50FA5173D2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49342B0-8B60-80A4-88C8-DD921B79EE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E0AF9C-87EF-E771-0606-911DF722CA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A3287-56F3-4823-A9FE-19E406AEDEC7}" type="datetimeFigureOut">
              <a:rPr lang="en-US" smtClean="0"/>
              <a:t>3/22/2024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BF607F-D85C-6E12-C589-3907E3934B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8EF92E-A87F-E6BB-6C9C-6DED56BE6A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B325-203C-4CBF-BE08-CCDF333A29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481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F22FBF-BE9A-9176-D793-3BE3D1B32F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CF41483-AA0A-E1FF-DB22-9C98FE710C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B2FEA0-454D-74BD-3A08-C3394F819E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A3287-56F3-4823-A9FE-19E406AEDEC7}" type="datetimeFigureOut">
              <a:rPr lang="en-US" smtClean="0"/>
              <a:t>3/22/2024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EAEE16-0357-072A-D9F2-6C008F85E0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4A540A-0552-536D-9AA3-F0474B8CE6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B325-203C-4CBF-BE08-CCDF333A29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6041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4C65A7F-9225-65A2-851F-8711F6B9CA2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A1CBC4B-0351-7A0A-E6C6-4085789E3F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434EE9-C4C9-D028-988C-1163261E71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A3287-56F3-4823-A9FE-19E406AEDEC7}" type="datetimeFigureOut">
              <a:rPr lang="en-US" smtClean="0"/>
              <a:t>3/22/2024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997BBB-12BF-2FC7-9059-E64CA5DCF3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13FCDF-C1B5-216D-5EFB-AD76EFD3C9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B325-203C-4CBF-BE08-CCDF333A29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8424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62F142-99C4-6D6C-ADDB-E58435B4E4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CB8A0C-8D23-6690-7169-3E0CC0F4D2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A1AC5D-C3A2-867B-5567-109C51B4C9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A3287-56F3-4823-A9FE-19E406AEDEC7}" type="datetimeFigureOut">
              <a:rPr lang="en-US" smtClean="0"/>
              <a:t>3/22/2024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59C7A8-0551-BD3B-D25B-F6FFF52D07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9E9F10-A03C-B0B4-14CA-8723FC7E12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B325-203C-4CBF-BE08-CCDF333A29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063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5CAE4C-3B95-7C2C-9DD6-613B3483A9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A8ACA3-1489-6705-FC96-9762531EDC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C3B9B5-B2B5-EC06-32CB-7B50D73D67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A3287-56F3-4823-A9FE-19E406AEDEC7}" type="datetimeFigureOut">
              <a:rPr lang="en-US" smtClean="0"/>
              <a:t>3/22/2024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AC2BC7-2B46-86D9-EFBA-0690051ADC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21ECA0-AD07-FE21-9436-DF7F62D332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B325-203C-4CBF-BE08-CCDF333A29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4342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DFC424-617A-F4DB-4151-70416B94DF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09DB12-925B-D054-82B0-0B677359870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280C23-57EC-ADC4-AEB5-661499CCB8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D9129AC-D72E-18CA-C18C-31AACB0AD3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A3287-56F3-4823-A9FE-19E406AEDEC7}" type="datetimeFigureOut">
              <a:rPr lang="en-US" smtClean="0"/>
              <a:t>3/22/2024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1A87E3-18F1-787E-E743-0763CF98A7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F99AED7-B466-2B49-3644-9588DB48E7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B325-203C-4CBF-BE08-CCDF333A29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3630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14352A-0745-715B-CF22-890FEACEE9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3C045B-FBAC-A9AD-AE4E-D987423077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B53A217-39D8-2276-0822-ABCC75758C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5BEBE15-4289-6B5C-AE1A-BD94A9A31CA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5439923-7888-C6E5-57A0-71FFF7BC865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165B33A-9D5E-91AB-3F26-6794776324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A3287-56F3-4823-A9FE-19E406AEDEC7}" type="datetimeFigureOut">
              <a:rPr lang="en-US" smtClean="0"/>
              <a:t>3/22/2024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3CD0117-ABC9-775B-EC3E-CDE70B57D9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DB4E143-8160-DEBD-5945-35E19803C3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B325-203C-4CBF-BE08-CCDF333A29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4817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45A529-7C2E-10D9-E13A-F3AB3B948F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1C682ED-1E28-1F66-3119-E14F0C8CF9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A3287-56F3-4823-A9FE-19E406AEDEC7}" type="datetimeFigureOut">
              <a:rPr lang="en-US" smtClean="0"/>
              <a:t>3/22/2024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C18572B-AF99-3E85-77ED-2F0C7DA511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47DA566-E82B-A476-61BE-BF713CB09F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B325-203C-4CBF-BE08-CCDF333A29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9129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5FEC5C6-C5FE-F0B7-2E43-327E9EA203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A3287-56F3-4823-A9FE-19E406AEDEC7}" type="datetimeFigureOut">
              <a:rPr lang="en-US" smtClean="0"/>
              <a:t>3/22/2024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50AA270-36C0-3213-68F6-BEF967CF28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59E5260-5A67-4EE6-87CF-ABFEDDB8C2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B325-203C-4CBF-BE08-CCDF333A29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9045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CC5734-87BF-9958-EE5D-F68E5E6ABC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57D472-BB0F-A159-830D-3D07D03600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EB2BC56-017E-C297-DF47-A360110AC1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79104C2-0CC7-142A-4B35-9502E18451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A3287-56F3-4823-A9FE-19E406AEDEC7}" type="datetimeFigureOut">
              <a:rPr lang="en-US" smtClean="0"/>
              <a:t>3/22/2024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924F4EC-29D1-9D31-5E16-746993828B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1FEED2-A124-FCB5-7BD6-5C88190B0F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B325-203C-4CBF-BE08-CCDF333A29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5657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D834DA-7A02-D425-832A-18657078CB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B6C0588-269B-076C-F85A-C658965FA8A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DA17DD3-5162-4AE4-D281-F3CF49C5E9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C456BFD-4F65-3753-0F6A-E3CD948208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A3287-56F3-4823-A9FE-19E406AEDEC7}" type="datetimeFigureOut">
              <a:rPr lang="en-US" smtClean="0"/>
              <a:t>3/22/2024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322D5F7-15E1-5DDA-FB1A-5158FCD6EB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33164C-688E-7FDF-B333-53EA1C2250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B325-203C-4CBF-BE08-CCDF333A29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9405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40000"/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EBDEC9D-18BF-5899-A24D-680371D02A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D15133-101D-188E-EAF3-F9EF0C3FF3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6EA501-B0DD-2010-31F1-772171BEF6A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77A3287-56F3-4823-A9FE-19E406AEDEC7}" type="datetimeFigureOut">
              <a:rPr lang="en-US" smtClean="0"/>
              <a:t>3/22/2024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D37027-FA05-7BA6-B5AF-7038542FBFB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67CF5E-1A3A-2CD7-BC6E-27642868C84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BADB325-203C-4CBF-BE08-CCDF333A29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1030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B3326F-3482-5BC6-6F80-2305F70C9D5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CN" altLang="en-US" sz="9600" b="1" i="0" dirty="0">
                <a:effectLst/>
                <a:latin typeface="InterVariable"/>
              </a:rPr>
              <a:t>榮耀祢聖名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6139253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5BE59B3C-4113-66B6-0C54-4B43E3EBF5AA}"/>
              </a:ext>
            </a:extLst>
          </p:cNvPr>
          <p:cNvSpPr txBox="1"/>
          <p:nvPr/>
        </p:nvSpPr>
        <p:spPr>
          <a:xfrm>
            <a:off x="336644" y="1198416"/>
            <a:ext cx="11518711" cy="50783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zh-TW" altLang="en-US" sz="5400" b="1" i="0" dirty="0">
                <a:solidFill>
                  <a:srgbClr val="4040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terVariable"/>
              </a:rPr>
              <a:t>在這卑微的身上 主啊 榮耀祢聖名</a:t>
            </a:r>
            <a:br>
              <a:rPr lang="zh-TW" alt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zh-TW" altLang="en-US" sz="5400" b="1" i="0" dirty="0">
                <a:solidFill>
                  <a:srgbClr val="4040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terVariable"/>
              </a:rPr>
              <a:t>在這軟弱的身上 主啊 榮耀祢聖名</a:t>
            </a:r>
            <a:br>
              <a:rPr lang="zh-TW" alt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zh-TW" altLang="en-US" sz="5400" b="1" i="0" dirty="0">
                <a:solidFill>
                  <a:srgbClr val="4040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terVariable"/>
              </a:rPr>
              <a:t>讓世人看見祢的慈愛能力彰顯</a:t>
            </a:r>
            <a:br>
              <a:rPr lang="zh-TW" alt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zh-TW" altLang="en-US" sz="5400" b="1" i="0" dirty="0">
                <a:solidFill>
                  <a:srgbClr val="4040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terVariable"/>
              </a:rPr>
              <a:t>在今天 在我身上 主啊 榮耀祢聖名</a:t>
            </a:r>
            <a:endParaRPr lang="en-US" altLang="zh-TW" sz="5400" b="1" i="0" dirty="0">
              <a:solidFill>
                <a:srgbClr val="40404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terVariable"/>
            </a:endParaRPr>
          </a:p>
          <a:p>
            <a:pPr algn="ctr"/>
            <a:endParaRPr lang="en-US" altLang="zh-TW" sz="5400" b="1" i="0" dirty="0">
              <a:solidFill>
                <a:srgbClr val="40404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terVariable"/>
            </a:endParaRPr>
          </a:p>
          <a:p>
            <a:pPr algn="ctr"/>
            <a:r>
              <a:rPr kumimoji="0" lang="zh-TW" altLang="en-US" sz="5400" b="1" i="0" u="none" strike="noStrike" kern="1200" cap="none" spc="0" normalizeH="0" baseline="0" noProof="0" dirty="0">
                <a:ln>
                  <a:noFill/>
                </a:ln>
                <a:solidFill>
                  <a:srgbClr val="4040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InterVariable"/>
                <a:ea typeface="新細明體" panose="02020500000000000000" pitchFamily="18" charset="-120"/>
                <a:cs typeface="+mn-cs"/>
              </a:rPr>
              <a:t>榮耀 </a:t>
            </a:r>
            <a:r>
              <a:rPr lang="zh-TW" altLang="en-US" sz="5400" b="1" i="0" dirty="0">
                <a:solidFill>
                  <a:srgbClr val="4040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terVariable"/>
              </a:rPr>
              <a:t>主啊 榮耀祢聖名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83461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C9898A3-EDDD-48AD-AEC5-26E8C9B0AAFD}"/>
              </a:ext>
            </a:extLst>
          </p:cNvPr>
          <p:cNvSpPr txBox="1"/>
          <p:nvPr/>
        </p:nvSpPr>
        <p:spPr>
          <a:xfrm>
            <a:off x="590834" y="1279437"/>
            <a:ext cx="11010331" cy="59093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zh-TW" altLang="en-US" sz="5400" b="1" i="0" dirty="0">
                <a:solidFill>
                  <a:srgbClr val="4040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terVariable"/>
              </a:rPr>
              <a:t>在這迷失的世代 主啊 建立祢教會</a:t>
            </a:r>
            <a:br>
              <a:rPr lang="zh-TW" alt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zh-TW" altLang="en-US" sz="5400" b="1" i="0" dirty="0">
                <a:solidFill>
                  <a:srgbClr val="4040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terVariable"/>
              </a:rPr>
              <a:t>在這心碎的世代 主啊 建立祢教會</a:t>
            </a:r>
            <a:br>
              <a:rPr lang="zh-TW" alt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zh-TW" altLang="en-US" sz="5400" b="1" i="0" dirty="0">
                <a:solidFill>
                  <a:srgbClr val="4040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terVariable"/>
              </a:rPr>
              <a:t>讓世人看見祢的聖潔榮美彰顯</a:t>
            </a:r>
            <a:br>
              <a:rPr lang="zh-TW" alt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zh-TW" altLang="en-US" sz="5400" b="1" i="0" dirty="0">
                <a:solidFill>
                  <a:srgbClr val="4040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terVariable"/>
              </a:rPr>
              <a:t>在這裡 就在此刻 主啊 建立祢教會</a:t>
            </a:r>
            <a:endParaRPr lang="en-US" altLang="zh-TW" sz="5400" b="1" i="0" dirty="0">
              <a:solidFill>
                <a:srgbClr val="40404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terVariable"/>
            </a:endParaRPr>
          </a:p>
          <a:p>
            <a:pPr algn="ctr"/>
            <a:endParaRPr lang="en-US" altLang="zh-TW" sz="5400" b="1" i="0" dirty="0">
              <a:solidFill>
                <a:srgbClr val="40404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terVariable"/>
            </a:endParaRPr>
          </a:p>
          <a:p>
            <a:pPr algn="ctr"/>
            <a:r>
              <a:rPr lang="zh-TW" altLang="en-US" sz="5400" b="1" i="0" dirty="0">
                <a:solidFill>
                  <a:srgbClr val="4040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terVariable"/>
              </a:rPr>
              <a:t>建立 建立 主啊</a:t>
            </a:r>
            <a:r>
              <a:rPr lang="en-US" altLang="zh-TW" sz="5400" b="1" i="0" dirty="0">
                <a:solidFill>
                  <a:srgbClr val="4040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terVariable"/>
              </a:rPr>
              <a:t>!</a:t>
            </a:r>
            <a:r>
              <a:rPr lang="zh-TW" altLang="en-US" sz="5400" b="1" i="0" dirty="0">
                <a:solidFill>
                  <a:srgbClr val="4040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terVariable"/>
              </a:rPr>
              <a:t> 建立祢教會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540753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626931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142</Words>
  <Application>Microsoft Office PowerPoint</Application>
  <PresentationFormat>Widescreen</PresentationFormat>
  <Paragraphs>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InterVariable</vt:lpstr>
      <vt:lpstr>Aptos</vt:lpstr>
      <vt:lpstr>Aptos Display</vt:lpstr>
      <vt:lpstr>Arial</vt:lpstr>
      <vt:lpstr>Office Theme</vt:lpstr>
      <vt:lpstr>榮耀祢聖名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榮耀祢聖名</dc:title>
  <dc:creator>Chen, Lei</dc:creator>
  <cp:lastModifiedBy>Chen, Lei</cp:lastModifiedBy>
  <cp:revision>4</cp:revision>
  <dcterms:created xsi:type="dcterms:W3CDTF">2024-03-22T04:29:09Z</dcterms:created>
  <dcterms:modified xsi:type="dcterms:W3CDTF">2024-03-22T04:38:25Z</dcterms:modified>
</cp:coreProperties>
</file>