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>
        <p:scale>
          <a:sx n="66" d="100"/>
          <a:sy n="66" d="100"/>
        </p:scale>
        <p:origin x="366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5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7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6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5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3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5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7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5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3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4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D070B-03FF-4993-BE41-4F7DC104C43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0BFE1-B685-42F3-9C4E-385F721AB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4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 P R I N G by Thomas Roux on 500px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0" r="10743"/>
          <a:stretch/>
        </p:blipFill>
        <p:spPr bwMode="auto">
          <a:xfrm>
            <a:off x="29029" y="0"/>
            <a:ext cx="90859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1825630" y="1710536"/>
            <a:ext cx="5546711" cy="1323439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0" b="1" dirty="0" err="1" smtClean="0">
                <a:solidFill>
                  <a:srgbClr val="0000FF"/>
                </a:solidFill>
              </a:rPr>
              <a:t>到神的祭坛</a:t>
            </a:r>
            <a:r>
              <a:rPr lang="en-US" altLang="en-US" sz="8000" b="1" dirty="0" smtClean="0">
                <a:solidFill>
                  <a:srgbClr val="000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6453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 P R I N G by Thomas Roux on 500px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0" r="10743"/>
          <a:stretch/>
        </p:blipFill>
        <p:spPr bwMode="auto">
          <a:xfrm>
            <a:off x="29029" y="0"/>
            <a:ext cx="90859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1187002" y="1280507"/>
            <a:ext cx="7109639" cy="4708981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6000" b="1" dirty="0" err="1" smtClean="0">
                <a:solidFill>
                  <a:srgbClr val="0000FF"/>
                </a:solidFill>
              </a:rPr>
              <a:t>我就走到神的祭坛</a:t>
            </a:r>
            <a:r>
              <a:rPr lang="en-US" altLang="en-US" sz="6000" b="1" dirty="0" smtClean="0">
                <a:solidFill>
                  <a:srgbClr val="0000FF"/>
                </a:solidFill>
              </a:rPr>
              <a:t>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6000" b="1" dirty="0" err="1" smtClean="0">
                <a:solidFill>
                  <a:srgbClr val="0000FF"/>
                </a:solidFill>
              </a:rPr>
              <a:t>到我最喜乐的神那里</a:t>
            </a:r>
            <a:endParaRPr lang="en-US" altLang="en-US" sz="6000" b="1" dirty="0" smtClean="0">
              <a:solidFill>
                <a:srgbClr val="0000FF"/>
              </a:solidFill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6000" b="1" dirty="0" smtClean="0">
              <a:solidFill>
                <a:srgbClr val="0000FF"/>
              </a:solidFill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6000" b="1" dirty="0" err="1" smtClean="0">
                <a:solidFill>
                  <a:srgbClr val="0000FF"/>
                </a:solidFill>
              </a:rPr>
              <a:t>神啊</a:t>
            </a:r>
            <a:r>
              <a:rPr lang="en-US" altLang="en-US" sz="6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6000" b="1" dirty="0" err="1" smtClean="0">
                <a:solidFill>
                  <a:srgbClr val="0000FF"/>
                </a:solidFill>
              </a:rPr>
              <a:t>我的神</a:t>
            </a:r>
            <a:r>
              <a:rPr lang="en-US" altLang="en-US" sz="6000" b="1" dirty="0" smtClean="0">
                <a:solidFill>
                  <a:srgbClr val="0000FF"/>
                </a:solidFill>
              </a:rPr>
              <a:t>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6000" b="1" dirty="0" err="1" smtClean="0">
                <a:solidFill>
                  <a:srgbClr val="0000FF"/>
                </a:solidFill>
              </a:rPr>
              <a:t>我要弹琴称颂你</a:t>
            </a:r>
            <a:r>
              <a:rPr lang="en-US" altLang="en-US" sz="6000" b="1" dirty="0" smtClean="0">
                <a:solidFill>
                  <a:srgbClr val="0000FF"/>
                </a:solidFill>
              </a:rPr>
              <a:t>  </a:t>
            </a:r>
            <a:r>
              <a:rPr lang="en-US" altLang="zh-CN" sz="6000" b="1" dirty="0" smtClean="0">
                <a:solidFill>
                  <a:srgbClr val="0000FF"/>
                </a:solidFill>
              </a:rPr>
              <a:t>x2</a:t>
            </a:r>
            <a:endParaRPr lang="en-US" altLang="en-US" sz="60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2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 P R I N G by Thomas Roux on 500px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0" r="10743"/>
          <a:stretch/>
        </p:blipFill>
        <p:spPr bwMode="auto">
          <a:xfrm>
            <a:off x="29029" y="0"/>
            <a:ext cx="90859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591916" y="746271"/>
            <a:ext cx="8305479" cy="5632311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0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60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在列邦中述说祂的荣耀</a:t>
            </a:r>
            <a:r>
              <a:rPr lang="en-US" altLang="en-US" sz="60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0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在万民中述说祂的奇事</a:t>
            </a:r>
            <a:r>
              <a:rPr lang="en-US" altLang="en-US" sz="60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0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欢呼耶和华为大</a:t>
            </a:r>
            <a:r>
              <a:rPr lang="en-US" altLang="en-US" sz="60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0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当受极大的赞美</a:t>
            </a:r>
            <a:r>
              <a:rPr lang="en-US" altLang="en-US" sz="60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0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祂在万神之上</a:t>
            </a:r>
            <a:r>
              <a:rPr lang="en-US" altLang="en-US" sz="60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0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当受敬畏</a:t>
            </a:r>
            <a:r>
              <a:rPr lang="en-US" altLang="en-US" sz="60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8638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14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DengXian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 Chen</dc:creator>
  <cp:lastModifiedBy>Lei Chen</cp:lastModifiedBy>
  <cp:revision>2</cp:revision>
  <dcterms:created xsi:type="dcterms:W3CDTF">2019-01-26T04:33:55Z</dcterms:created>
  <dcterms:modified xsi:type="dcterms:W3CDTF">2019-01-26T04:43:04Z</dcterms:modified>
</cp:coreProperties>
</file>