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1">
                  <a:lumOff val="1354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solidFill>
            <a:srgbClr val="014D8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09D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61D83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27002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E3E5E8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-613784"/>
              <a:lumOff val="1275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4">
                  <a:hueOff val="-613784"/>
                  <a:lumOff val="127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E3E5E8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E3E5E8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53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98195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6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26272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2424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6498" y="11839048"/>
            <a:ext cx="21971003" cy="636979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6500" y="7196865"/>
            <a:ext cx="21971000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007748" y="13080999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0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09" name="Agenda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11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27" name="Body Level One…"/>
          <p:cNvSpPr txBox="1"/>
          <p:nvPr>
            <p:ph type="body" idx="1" hasCustomPrompt="1"/>
          </p:nvPr>
        </p:nvSpPr>
        <p:spPr>
          <a:xfrm>
            <a:off x="1206500" y="935258"/>
            <a:ext cx="21971000" cy="7359063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 anchor="ctr"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lose-up of wild plants growing between rocks"/>
          <p:cNvSpPr/>
          <p:nvPr>
            <p:ph type="pic" sz="quarter" idx="21"/>
          </p:nvPr>
        </p:nvSpPr>
        <p:spPr>
          <a:xfrm>
            <a:off x="15430500" y="7085409"/>
            <a:ext cx="8128000" cy="54102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Large rock formation under dark clouds with a dirt road in the foreground"/>
          <p:cNvSpPr/>
          <p:nvPr>
            <p:ph type="pic" idx="22"/>
          </p:nvPr>
        </p:nvSpPr>
        <p:spPr>
          <a:xfrm>
            <a:off x="-2933700" y="1270000"/>
            <a:ext cx="22699133" cy="11277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Close-up of a wild plant growing between lava rocks"/>
          <p:cNvSpPr/>
          <p:nvPr>
            <p:ph type="pic" sz="quarter" idx="23"/>
          </p:nvPr>
        </p:nvSpPr>
        <p:spPr>
          <a:xfrm>
            <a:off x="15430500" y="1270000"/>
            <a:ext cx="8128000" cy="5410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waterfall surrounded by a green rocky landscape"/>
          <p:cNvSpPr/>
          <p:nvPr>
            <p:ph type="pic" idx="21"/>
          </p:nvPr>
        </p:nvSpPr>
        <p:spPr>
          <a:xfrm>
            <a:off x="-1511300" y="-3721100"/>
            <a:ext cx="28511500" cy="1903024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reen, hilly landscape"/>
          <p:cNvSpPr/>
          <p:nvPr>
            <p:ph type="pic" idx="21"/>
          </p:nvPr>
        </p:nvSpPr>
        <p:spPr>
          <a:xfrm>
            <a:off x="-431800" y="-4038600"/>
            <a:ext cx="29464000" cy="18034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4468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 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3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240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Moss-covered rocks"/>
          <p:cNvSpPr/>
          <p:nvPr>
            <p:ph type="pic" sz="half" idx="21"/>
          </p:nvPr>
        </p:nvSpPr>
        <p:spPr>
          <a:xfrm>
            <a:off x="12052303" y="1270000"/>
            <a:ext cx="11188406" cy="112098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1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Large rock formation under dark clouds with a dirt road in the foreground"/>
          <p:cNvSpPr/>
          <p:nvPr>
            <p:ph type="pic" idx="22"/>
          </p:nvPr>
        </p:nvSpPr>
        <p:spPr>
          <a:xfrm>
            <a:off x="6380200" y="1263848"/>
            <a:ext cx="22529801" cy="1119347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2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73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2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3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2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2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2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2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2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2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2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人们需要主…"/>
          <p:cNvSpPr txBox="1"/>
          <p:nvPr>
            <p:ph type="title" idx="4294967295"/>
          </p:nvPr>
        </p:nvSpPr>
        <p:spPr>
          <a:xfrm>
            <a:off x="-138093" y="2297586"/>
            <a:ext cx="24108356" cy="10673273"/>
          </a:xfrm>
          <a:prstGeom prst="rect">
            <a:avLst/>
          </a:prstGeom>
        </p:spPr>
        <p:txBody>
          <a:bodyPr anchor="ctr"/>
          <a:lstStyle/>
          <a:p>
            <a:pPr algn="ctr">
              <a:defRPr spc="-200" sz="20000"/>
            </a:pPr>
            <a:r>
              <a:t>人们需要主</a:t>
            </a:r>
            <a:br/>
          </a:p>
          <a:p>
            <a:pPr algn="ctr">
              <a:defRPr spc="-262" sz="13100"/>
            </a:pPr>
            <a:r>
              <a:t>People Need The Lord</a:t>
            </a:r>
            <a:b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人们需要主 人们需要主 当美梦破灭之时 他为人开路…"/>
          <p:cNvSpPr txBox="1"/>
          <p:nvPr/>
        </p:nvSpPr>
        <p:spPr>
          <a:xfrm>
            <a:off x="984526" y="3612687"/>
            <a:ext cx="22414949" cy="80624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t>人们需要主 人们需要主</a:t>
            </a:r>
            <a:br/>
            <a:r>
              <a:t>当美梦破灭之时 他为人开路</a:t>
            </a:r>
            <a:br/>
          </a:p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People need the Lord  people need the Lord </a:t>
            </a:r>
            <a:b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At the end of broken dreams  He's the open door</a:t>
            </a:r>
          </a:p>
        </p:txBody>
      </p:sp>
      <p:sp>
        <p:nvSpPr>
          <p:cNvPr id="198" name="人们需要主 Chr. 1/2"/>
          <p:cNvSpPr txBox="1"/>
          <p:nvPr/>
        </p:nvSpPr>
        <p:spPr>
          <a:xfrm>
            <a:off x="17357314" y="12600519"/>
            <a:ext cx="6231582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1"/>
            </a:lvl1pPr>
          </a:lstStyle>
          <a:p>
            <a:pPr/>
            <a:r>
              <a:t>人们需要主 Chr. 1/2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人们需要主 人们需要主 何时我们才知 人们需要主…"/>
          <p:cNvSpPr txBox="1"/>
          <p:nvPr/>
        </p:nvSpPr>
        <p:spPr>
          <a:xfrm>
            <a:off x="984526" y="3474729"/>
            <a:ext cx="22414949" cy="80624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t>人们需要主 人们需要主</a:t>
            </a:r>
            <a:br/>
            <a:r>
              <a:t>何时我们才知 人们需要主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People need the Lord  people need the Lord </a:t>
            </a:r>
            <a:b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When will we realize  people need the Lord</a:t>
            </a:r>
          </a:p>
        </p:txBody>
      </p:sp>
      <p:sp>
        <p:nvSpPr>
          <p:cNvPr id="201" name="人们需要主 Chr. 2/2"/>
          <p:cNvSpPr txBox="1"/>
          <p:nvPr/>
        </p:nvSpPr>
        <p:spPr>
          <a:xfrm>
            <a:off x="17357314" y="12600519"/>
            <a:ext cx="6231582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1"/>
            </a:lvl1pPr>
          </a:lstStyle>
          <a:p>
            <a:pPr/>
            <a:r>
              <a:t>人们需要主 Chr. 2/2</a:t>
            </a:r>
          </a:p>
        </p:txBody>
      </p:sp>
      <p:sp>
        <p:nvSpPr>
          <p:cNvPr id="202" name="Star"/>
          <p:cNvSpPr/>
          <p:nvPr/>
        </p:nvSpPr>
        <p:spPr>
          <a:xfrm>
            <a:off x="23073193" y="12368350"/>
            <a:ext cx="1000612" cy="950952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chemeClr val="accent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人们走过我身旁 他们眼中流露出 心中空虚与愁烦 走向未知路…"/>
          <p:cNvSpPr txBox="1"/>
          <p:nvPr/>
        </p:nvSpPr>
        <p:spPr>
          <a:xfrm>
            <a:off x="984526" y="2800633"/>
            <a:ext cx="22414949" cy="90657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t>人们走过我身旁 他们眼中流露出</a:t>
            </a:r>
            <a:br/>
            <a:r>
              <a:t>心中空虚与愁烦 走向未知路</a:t>
            </a:r>
            <a:br/>
          </a:p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Everyday they pass me by  I can see it in their eyes</a:t>
            </a:r>
            <a:endParaRPr spc="-136" sz="6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Empty people filled with care  headed who knows where</a:t>
            </a:r>
            <a:b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</a:br>
          </a:p>
        </p:txBody>
      </p:sp>
      <p:sp>
        <p:nvSpPr>
          <p:cNvPr id="174" name="人们需要主 1/2"/>
          <p:cNvSpPr txBox="1"/>
          <p:nvPr/>
        </p:nvSpPr>
        <p:spPr>
          <a:xfrm>
            <a:off x="18832543" y="12600519"/>
            <a:ext cx="4756352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1"/>
            </a:lvl1pPr>
          </a:lstStyle>
          <a:p>
            <a:pPr/>
            <a:r>
              <a:t>人们需要主 1/2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人生路程极艰难 整日心恐惧 欢笑掩饰心哭泣 耶稣能医治…"/>
          <p:cNvSpPr txBox="1"/>
          <p:nvPr/>
        </p:nvSpPr>
        <p:spPr>
          <a:xfrm>
            <a:off x="984526" y="3267793"/>
            <a:ext cx="22414949" cy="80624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t>人生路程极艰难 整日心恐惧</a:t>
            </a:r>
            <a:br/>
            <a:r>
              <a:t>欢笑掩饰心哭泣 耶稣能医治</a:t>
            </a:r>
            <a:br/>
          </a:p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On they go through private pain  living fear to fear</a:t>
            </a:r>
            <a:endParaRPr spc="-136" sz="6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Laughter hides the silent cries  only Jesus hears</a:t>
            </a:r>
          </a:p>
        </p:txBody>
      </p:sp>
      <p:sp>
        <p:nvSpPr>
          <p:cNvPr id="177" name="人们需要主 2/2"/>
          <p:cNvSpPr txBox="1"/>
          <p:nvPr/>
        </p:nvSpPr>
        <p:spPr>
          <a:xfrm>
            <a:off x="18832543" y="12600519"/>
            <a:ext cx="4756352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1"/>
            </a:lvl1pPr>
          </a:lstStyle>
          <a:p>
            <a:pPr/>
            <a:r>
              <a:t>人们需要主 2/2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人们需要主 人们需要主 当美梦破灭之时 他为人开路…"/>
          <p:cNvSpPr txBox="1"/>
          <p:nvPr/>
        </p:nvSpPr>
        <p:spPr>
          <a:xfrm>
            <a:off x="984526" y="3302282"/>
            <a:ext cx="22414949" cy="80624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t>人们需要主 人们需要主</a:t>
            </a:r>
            <a:br/>
            <a:r>
              <a:t>当美梦破灭之时 他为人开路</a:t>
            </a:r>
            <a:br/>
          </a:p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People need the Lord  people need the Lord </a:t>
            </a:r>
            <a:b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At the end of broken dreams  He's the open door</a:t>
            </a:r>
          </a:p>
        </p:txBody>
      </p:sp>
      <p:sp>
        <p:nvSpPr>
          <p:cNvPr id="180" name="人们需要主 Chr. 1/2"/>
          <p:cNvSpPr txBox="1"/>
          <p:nvPr/>
        </p:nvSpPr>
        <p:spPr>
          <a:xfrm>
            <a:off x="17357314" y="12600519"/>
            <a:ext cx="6231582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1"/>
            </a:lvl1pPr>
          </a:lstStyle>
          <a:p>
            <a:pPr/>
            <a:r>
              <a:t>人们需要主 Chr. 1/2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人们需要主 人们需要主 何时我们才知 人们需要主…"/>
          <p:cNvSpPr txBox="1"/>
          <p:nvPr/>
        </p:nvSpPr>
        <p:spPr>
          <a:xfrm>
            <a:off x="984526" y="3647176"/>
            <a:ext cx="22414949" cy="80624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t>人们需要主 人们需要主</a:t>
            </a:r>
            <a:br/>
            <a:r>
              <a:t>何时我们才知 人们需要主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People need the Lord  people need the Lord </a:t>
            </a:r>
            <a:b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When will we realize  people need the Lord</a:t>
            </a:r>
          </a:p>
        </p:txBody>
      </p:sp>
      <p:sp>
        <p:nvSpPr>
          <p:cNvPr id="183" name="人们需要主 Chr. 2/2"/>
          <p:cNvSpPr txBox="1"/>
          <p:nvPr/>
        </p:nvSpPr>
        <p:spPr>
          <a:xfrm>
            <a:off x="17357314" y="12600519"/>
            <a:ext cx="6231582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1"/>
            </a:lvl1pPr>
          </a:lstStyle>
          <a:p>
            <a:pPr/>
            <a:r>
              <a:t>人们需要主 Chr. 2/2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人们走过我身旁 他们眼中流露出 心中空虚与愁烦 走向未知路…"/>
          <p:cNvSpPr txBox="1"/>
          <p:nvPr/>
        </p:nvSpPr>
        <p:spPr>
          <a:xfrm>
            <a:off x="984526" y="2766143"/>
            <a:ext cx="22414949" cy="90657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t>人们走过我身旁 他们眼中流露出</a:t>
            </a:r>
            <a:br/>
            <a:r>
              <a:t>心中空虚与愁烦 走向未知路</a:t>
            </a:r>
            <a:br/>
          </a:p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Everyday they pass me by  I can see it in their eyes</a:t>
            </a:r>
            <a:endParaRPr spc="-136" sz="6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Empty people filled with care  headed who knows where</a:t>
            </a:r>
            <a:b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</a:br>
          </a:p>
        </p:txBody>
      </p:sp>
      <p:sp>
        <p:nvSpPr>
          <p:cNvPr id="186" name="人们需要主 1/2"/>
          <p:cNvSpPr txBox="1"/>
          <p:nvPr/>
        </p:nvSpPr>
        <p:spPr>
          <a:xfrm>
            <a:off x="18832543" y="12600519"/>
            <a:ext cx="4756352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1"/>
            </a:lvl1pPr>
          </a:lstStyle>
          <a:p>
            <a:pPr/>
            <a:r>
              <a:t>人们需要主 1/2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人生路程极艰难 整日心恐惧 欢笑掩饰心哭泣 耶稣能医治…"/>
          <p:cNvSpPr txBox="1"/>
          <p:nvPr/>
        </p:nvSpPr>
        <p:spPr>
          <a:xfrm>
            <a:off x="984526" y="3440240"/>
            <a:ext cx="22414949" cy="80624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t>人生路程极艰难 整日心恐惧</a:t>
            </a:r>
            <a:br/>
            <a:r>
              <a:t>欢笑掩饰心哭泣 耶稣能医治</a:t>
            </a:r>
            <a:br/>
          </a:p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On they go through private pain  living fear to fear</a:t>
            </a:r>
            <a:endParaRPr spc="-136" sz="6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Laughter hides the silent cries  only Jesus hears</a:t>
            </a:r>
          </a:p>
        </p:txBody>
      </p:sp>
      <p:sp>
        <p:nvSpPr>
          <p:cNvPr id="189" name="人们需要主 2/2"/>
          <p:cNvSpPr txBox="1"/>
          <p:nvPr/>
        </p:nvSpPr>
        <p:spPr>
          <a:xfrm>
            <a:off x="18832543" y="12600519"/>
            <a:ext cx="4756352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1"/>
            </a:lvl1pPr>
          </a:lstStyle>
          <a:p>
            <a:pPr/>
            <a:r>
              <a:t>人们需要主 2/2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人们需要主 人们需要主 当美梦破灭之时 他为人开路…"/>
          <p:cNvSpPr txBox="1"/>
          <p:nvPr/>
        </p:nvSpPr>
        <p:spPr>
          <a:xfrm>
            <a:off x="984526" y="3336772"/>
            <a:ext cx="22414949" cy="80624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t>人们需要主 人们需要主</a:t>
            </a:r>
            <a:br/>
            <a:r>
              <a:t>当美梦破灭之时 他为人开路</a:t>
            </a:r>
            <a:br/>
          </a:p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People need the Lord  people need the Lord </a:t>
            </a:r>
            <a:b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At the end of broken dreams  He's the open door</a:t>
            </a:r>
          </a:p>
        </p:txBody>
      </p:sp>
      <p:sp>
        <p:nvSpPr>
          <p:cNvPr id="192" name="人们需要主 Chr. 1/2"/>
          <p:cNvSpPr txBox="1"/>
          <p:nvPr/>
        </p:nvSpPr>
        <p:spPr>
          <a:xfrm>
            <a:off x="17357314" y="12600519"/>
            <a:ext cx="6231582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1"/>
            </a:lvl1pPr>
          </a:lstStyle>
          <a:p>
            <a:pPr/>
            <a:r>
              <a:t>人们需要主 Chr. 1/2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人们需要主 人们需要主 何时我们才知 人们需要主…"/>
          <p:cNvSpPr txBox="1"/>
          <p:nvPr/>
        </p:nvSpPr>
        <p:spPr>
          <a:xfrm>
            <a:off x="984526" y="3336772"/>
            <a:ext cx="22414949" cy="80624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t>人们需要主 人们需要主</a:t>
            </a:r>
            <a:br/>
            <a:r>
              <a:t>何时我们才知 人们需要主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232" sz="11600"/>
            </a:pP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People need the Lord  people need the Lord </a:t>
            </a:r>
            <a:b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spc="-136" sz="6800">
                <a:latin typeface="Times New Roman"/>
                <a:ea typeface="Times New Roman"/>
                <a:cs typeface="Times New Roman"/>
                <a:sym typeface="Times New Roman"/>
              </a:rPr>
              <a:t>When will we realize  people need the Lord</a:t>
            </a:r>
          </a:p>
        </p:txBody>
      </p:sp>
      <p:sp>
        <p:nvSpPr>
          <p:cNvPr id="195" name="人们需要主 Chr. 2/2"/>
          <p:cNvSpPr txBox="1"/>
          <p:nvPr/>
        </p:nvSpPr>
        <p:spPr>
          <a:xfrm>
            <a:off x="17357314" y="12600519"/>
            <a:ext cx="6231582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1"/>
            </a:lvl1pPr>
          </a:lstStyle>
          <a:p>
            <a:pPr/>
            <a:r>
              <a:t>人们需要主 Chr. 2/2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