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</p:sldMasterIdLst>
  <p:notesMasterIdLst>
    <p:notesMasterId r:id="rId14"/>
  </p:notesMasterIdLst>
  <p:sldIdLst>
    <p:sldId id="257" r:id="rId3"/>
    <p:sldId id="258" r:id="rId4"/>
    <p:sldId id="259" r:id="rId5"/>
    <p:sldId id="260" r:id="rId6"/>
    <p:sldId id="268" r:id="rId7"/>
    <p:sldId id="262" r:id="rId8"/>
    <p:sldId id="263" r:id="rId9"/>
    <p:sldId id="264" r:id="rId10"/>
    <p:sldId id="269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494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16E895-B73E-4EB4-B284-799EDBA7A0DF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37916C-59FA-492D-8F51-17F1804C8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351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93ABCE-4F8B-4142-AB84-C30CF2138FC2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Arial"/>
                <a:sym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Arial"/>
              <a:sym typeface="Arial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34752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93ABCE-4F8B-4142-AB84-C30CF2138FC2}" type="slidenum"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宋体" panose="02010600030101010101" pitchFamily="2" charset="-122"/>
                <a:cs typeface="Arial"/>
                <a:sym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anose="02010600030101010101" pitchFamily="2" charset="-122"/>
              <a:cs typeface="Arial"/>
              <a:sym typeface="Arial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54280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8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8"/>
          <p:cNvSpPr txBox="1">
            <a:spLocks noGrp="1"/>
          </p:cNvSpPr>
          <p:nvPr>
            <p:ph type="body" idx="1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178" lvl="0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54" lvl="1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532" lvl="2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5886" lvl="4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58"/>
          <p:cNvSpPr txBox="1">
            <a:spLocks noGrp="1"/>
          </p:cNvSpPr>
          <p:nvPr>
            <p:ph type="dt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8"/>
          <p:cNvSpPr txBox="1">
            <a:spLocks noGrp="1"/>
          </p:cNvSpPr>
          <p:nvPr>
            <p:ph type="ftr" idx="11"/>
          </p:nvPr>
        </p:nvSpPr>
        <p:spPr>
          <a:xfrm>
            <a:off x="4165601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8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831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0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10"/>
          <p:cNvSpPr txBox="1">
            <a:spLocks noGrp="1"/>
          </p:cNvSpPr>
          <p:nvPr>
            <p:ph type="dt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0"/>
          <p:cNvSpPr txBox="1">
            <a:spLocks noGrp="1"/>
          </p:cNvSpPr>
          <p:nvPr>
            <p:ph type="ftr" idx="11"/>
          </p:nvPr>
        </p:nvSpPr>
        <p:spPr>
          <a:xfrm>
            <a:off x="4165601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0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47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1"/>
          <p:cNvSpPr txBox="1">
            <a:spLocks noGrp="1"/>
          </p:cNvSpPr>
          <p:nvPr>
            <p:ph type="title"/>
          </p:nvPr>
        </p:nvSpPr>
        <p:spPr>
          <a:xfrm>
            <a:off x="840330" y="457200"/>
            <a:ext cx="393276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1"/>
          <p:cNvSpPr txBox="1">
            <a:spLocks noGrp="1"/>
          </p:cNvSpPr>
          <p:nvPr>
            <p:ph type="body" idx="1"/>
          </p:nvPr>
        </p:nvSpPr>
        <p:spPr>
          <a:xfrm>
            <a:off x="5183717" y="987432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178" lvl="0" indent="-431779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/>
            </a:lvl1pPr>
            <a:lvl2pPr marL="914354" lvl="1" indent="-406381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/>
            </a:lvl2pPr>
            <a:lvl3pPr marL="1371532" lvl="2" indent="-380981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3pPr>
            <a:lvl4pPr marL="1828709" lvl="3" indent="-355582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4pPr>
            <a:lvl5pPr marL="2285886" lvl="4" indent="-355582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5pPr>
            <a:lvl6pPr marL="2743062" lvl="5" indent="-3555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240" lvl="6" indent="-3555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418" lvl="7" indent="-3555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594" lvl="8" indent="-3555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11"/>
          <p:cNvSpPr txBox="1">
            <a:spLocks noGrp="1"/>
          </p:cNvSpPr>
          <p:nvPr>
            <p:ph type="body" idx="2"/>
          </p:nvPr>
        </p:nvSpPr>
        <p:spPr>
          <a:xfrm>
            <a:off x="840330" y="2057400"/>
            <a:ext cx="393276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178" lvl="0" indent="-228589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/>
            </a:lvl1pPr>
            <a:lvl2pPr marL="914354" lvl="1" indent="-228589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2pPr>
            <a:lvl3pPr marL="1371532" lvl="2" indent="-228589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3pPr>
            <a:lvl4pPr marL="1828709" lvl="3" indent="-228589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4pPr>
            <a:lvl5pPr marL="2285886" lvl="4" indent="-228589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5pPr>
            <a:lvl6pPr marL="2743062" lvl="5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240" lvl="6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418" lvl="7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594" lvl="8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11"/>
          <p:cNvSpPr txBox="1">
            <a:spLocks noGrp="1"/>
          </p:cNvSpPr>
          <p:nvPr>
            <p:ph type="dt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1"/>
          <p:cNvSpPr txBox="1">
            <a:spLocks noGrp="1"/>
          </p:cNvSpPr>
          <p:nvPr>
            <p:ph type="ftr" idx="11"/>
          </p:nvPr>
        </p:nvSpPr>
        <p:spPr>
          <a:xfrm>
            <a:off x="4165601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1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130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2"/>
          <p:cNvSpPr txBox="1">
            <a:spLocks noGrp="1"/>
          </p:cNvSpPr>
          <p:nvPr>
            <p:ph type="title"/>
          </p:nvPr>
        </p:nvSpPr>
        <p:spPr>
          <a:xfrm>
            <a:off x="840330" y="457200"/>
            <a:ext cx="393276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2"/>
          <p:cNvSpPr>
            <a:spLocks noGrp="1"/>
          </p:cNvSpPr>
          <p:nvPr>
            <p:ph type="pic" idx="2"/>
          </p:nvPr>
        </p:nvSpPr>
        <p:spPr>
          <a:xfrm>
            <a:off x="5183717" y="987432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8" name="Google Shape;68;p112"/>
          <p:cNvSpPr txBox="1">
            <a:spLocks noGrp="1"/>
          </p:cNvSpPr>
          <p:nvPr>
            <p:ph type="body" idx="1"/>
          </p:nvPr>
        </p:nvSpPr>
        <p:spPr>
          <a:xfrm>
            <a:off x="840330" y="2057400"/>
            <a:ext cx="393276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178" lvl="0" indent="-228589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/>
            </a:lvl1pPr>
            <a:lvl2pPr marL="914354" lvl="1" indent="-228589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2pPr>
            <a:lvl3pPr marL="1371532" lvl="2" indent="-228589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3pPr>
            <a:lvl4pPr marL="1828709" lvl="3" indent="-228589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4pPr>
            <a:lvl5pPr marL="2285886" lvl="4" indent="-228589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5pPr>
            <a:lvl6pPr marL="2743062" lvl="5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240" lvl="6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418" lvl="7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594" lvl="8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12"/>
          <p:cNvSpPr txBox="1">
            <a:spLocks noGrp="1"/>
          </p:cNvSpPr>
          <p:nvPr>
            <p:ph type="dt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2"/>
          <p:cNvSpPr txBox="1">
            <a:spLocks noGrp="1"/>
          </p:cNvSpPr>
          <p:nvPr>
            <p:ph type="ftr" idx="11"/>
          </p:nvPr>
        </p:nvSpPr>
        <p:spPr>
          <a:xfrm>
            <a:off x="4165601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2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70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3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3"/>
          <p:cNvSpPr txBox="1">
            <a:spLocks noGrp="1"/>
          </p:cNvSpPr>
          <p:nvPr>
            <p:ph type="body" idx="1"/>
          </p:nvPr>
        </p:nvSpPr>
        <p:spPr>
          <a:xfrm rot="5400000">
            <a:off x="4038600" y="-1143000"/>
            <a:ext cx="4114800" cy="103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178" lvl="0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54" lvl="1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532" lvl="2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5886" lvl="4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3"/>
          <p:cNvSpPr txBox="1">
            <a:spLocks noGrp="1"/>
          </p:cNvSpPr>
          <p:nvPr>
            <p:ph type="dt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3"/>
          <p:cNvSpPr txBox="1">
            <a:spLocks noGrp="1"/>
          </p:cNvSpPr>
          <p:nvPr>
            <p:ph type="ftr" idx="11"/>
          </p:nvPr>
        </p:nvSpPr>
        <p:spPr>
          <a:xfrm>
            <a:off x="4165601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3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19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4"/>
          <p:cNvSpPr txBox="1">
            <a:spLocks noGrp="1"/>
          </p:cNvSpPr>
          <p:nvPr>
            <p:ph type="title"/>
          </p:nvPr>
        </p:nvSpPr>
        <p:spPr>
          <a:xfrm rot="5400000">
            <a:off x="7239000" y="2057400"/>
            <a:ext cx="5486400" cy="25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4"/>
          <p:cNvSpPr txBox="1">
            <a:spLocks noGrp="1"/>
          </p:cNvSpPr>
          <p:nvPr>
            <p:ph type="body" idx="1"/>
          </p:nvPr>
        </p:nvSpPr>
        <p:spPr>
          <a:xfrm rot="5400000">
            <a:off x="1955800" y="-431800"/>
            <a:ext cx="5486400" cy="75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178" lvl="0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54" lvl="1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532" lvl="2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5886" lvl="4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14"/>
          <p:cNvSpPr txBox="1">
            <a:spLocks noGrp="1"/>
          </p:cNvSpPr>
          <p:nvPr>
            <p:ph type="dt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4"/>
          <p:cNvSpPr txBox="1">
            <a:spLocks noGrp="1"/>
          </p:cNvSpPr>
          <p:nvPr>
            <p:ph type="ftr" idx="11"/>
          </p:nvPr>
        </p:nvSpPr>
        <p:spPr>
          <a:xfrm>
            <a:off x="4165601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14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98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9563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7"/>
          <p:cNvSpPr>
            <a:spLocks noChangeArrowheads="1" noChangeShapeType="1" noTextEdit="1"/>
          </p:cNvSpPr>
          <p:nvPr userDrawn="1"/>
        </p:nvSpPr>
        <p:spPr bwMode="auto">
          <a:xfrm>
            <a:off x="0" y="1"/>
            <a:ext cx="4953000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000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hlink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黑体"/>
                <a:ea typeface="黑体"/>
              </a:rPr>
              <a:t>星城华人基督教会 </a:t>
            </a:r>
            <a:endParaRPr lang="en-US" sz="2000" kern="10">
              <a:ln w="9525">
                <a:solidFill>
                  <a:schemeClr val="accent2"/>
                </a:solidFill>
                <a:round/>
                <a:headEnd/>
                <a:tailEnd/>
              </a:ln>
              <a:solidFill>
                <a:schemeClr val="hlink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黑体"/>
              <a:ea typeface="黑体"/>
            </a:endParaRP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553201"/>
            <a:ext cx="2844800" cy="1682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553201"/>
            <a:ext cx="3860800" cy="1682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553201"/>
            <a:ext cx="2844800" cy="1682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fld id="{95CD6D0C-03A2-4851-AAEE-9218C5EE04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811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384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6164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436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2549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2340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190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50739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24059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659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1148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4240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/>
          <a:srcRect/>
          <a:tile tx="0" ty="0" sx="100000" sy="100000" flip="none" algn="tl"/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8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" name="Google Shape;11;p38"/>
          <p:cNvSpPr txBox="1">
            <a:spLocks noGrp="1"/>
          </p:cNvSpPr>
          <p:nvPr>
            <p:ph type="body" idx="1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" name="Google Shape;12;p38"/>
          <p:cNvSpPr txBox="1">
            <a:spLocks noGrp="1"/>
          </p:cNvSpPr>
          <p:nvPr>
            <p:ph type="dt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" name="Google Shape;13;p38"/>
          <p:cNvSpPr txBox="1">
            <a:spLocks noGrp="1"/>
          </p:cNvSpPr>
          <p:nvPr>
            <p:ph type="ftr" idx="11"/>
          </p:nvPr>
        </p:nvSpPr>
        <p:spPr>
          <a:xfrm>
            <a:off x="4165601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" name="Google Shape;14;p38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921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Line 7"/>
          <p:cNvSpPr>
            <a:spLocks noChangeShapeType="1"/>
          </p:cNvSpPr>
          <p:nvPr userDrawn="1"/>
        </p:nvSpPr>
        <p:spPr bwMode="auto">
          <a:xfrm flipV="1">
            <a:off x="1619251" y="6000750"/>
            <a:ext cx="6477000" cy="0"/>
          </a:xfrm>
          <a:prstGeom prst="line">
            <a:avLst/>
          </a:prstGeom>
          <a:ln w="22225" cmpd="sng">
            <a:solidFill>
              <a:srgbClr val="FF0000"/>
            </a:solidFill>
            <a:headEnd/>
            <a:tailE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sz="2800"/>
          </a:p>
        </p:txBody>
      </p:sp>
      <p:sp>
        <p:nvSpPr>
          <p:cNvPr id="1027" name="WordArt 9"/>
          <p:cNvSpPr>
            <a:spLocks noChangeArrowheads="1" noChangeShapeType="1" noTextEdit="1"/>
          </p:cNvSpPr>
          <p:nvPr userDrawn="1"/>
        </p:nvSpPr>
        <p:spPr bwMode="auto">
          <a:xfrm>
            <a:off x="2095501" y="6143626"/>
            <a:ext cx="5619751" cy="428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000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hlink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黑体"/>
                <a:ea typeface="黑体"/>
              </a:rPr>
              <a:t>星城华人基督教会</a:t>
            </a:r>
            <a:endParaRPr lang="en-US" sz="2000" kern="10">
              <a:ln w="9525">
                <a:solidFill>
                  <a:schemeClr val="accent2"/>
                </a:solidFill>
                <a:round/>
                <a:headEnd/>
                <a:tailEnd/>
              </a:ln>
              <a:solidFill>
                <a:schemeClr val="hlink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黑体"/>
              <a:ea typeface="黑体"/>
            </a:endParaRPr>
          </a:p>
        </p:txBody>
      </p:sp>
      <p:pic>
        <p:nvPicPr>
          <p:cNvPr id="1028" name="Picture 6" descr="LOGO-with green background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749A15"/>
              </a:clrFrom>
              <a:clrTo>
                <a:srgbClr val="749A1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181600"/>
            <a:ext cx="2235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842220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Jesus powerpoint background Photos - Download Free High-Quality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80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010195" y="1852250"/>
            <a:ext cx="9144000" cy="244107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/>
                <a:sym typeface="Arial"/>
              </a:rPr>
              <a:t>主, </a:t>
            </a:r>
            <a:r>
              <a:rPr kumimoji="0" lang="en-US" sz="7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7394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/>
                <a:sym typeface="Arial"/>
              </a:rPr>
              <a:t>我願像你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7394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/>
                <a:sym typeface="Arial"/>
              </a:rPr>
              <a:t> 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97394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DFKai-SB" pitchFamily="65" charset="-120"/>
              <a:ea typeface="DFKai-SB" pitchFamily="65" charset="-120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7394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/>
                <a:sym typeface="Arial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7394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/>
                <a:sym typeface="Arial"/>
              </a:rPr>
              <a:t>O 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97394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/>
                <a:sym typeface="Arial"/>
              </a:rPr>
              <a:t>to be Like 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7394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/>
                <a:sym typeface="Arial"/>
              </a:rPr>
              <a:t>Thee </a:t>
            </a: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7394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DFKai-SB" pitchFamily="65" charset="-120"/>
                <a:ea typeface="DFKai-SB" pitchFamily="65" charset="-120"/>
                <a:cs typeface="Arial"/>
                <a:sym typeface="Arial"/>
              </a:rPr>
              <a:t> 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97394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 New Roman" pitchFamily="18" charset="0"/>
              <a:ea typeface="SimSun" pitchFamily="2" charset="-122"/>
              <a:cs typeface="Arial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657806" y="809897"/>
            <a:ext cx="1024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/>
              <a:t>S342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1328937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Jesus powerpoint background Photos - Download Free High-Quality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2180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32354" y="684432"/>
            <a:ext cx="10253892" cy="548913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buFontTx/>
              <a:buNone/>
            </a:pP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主</a:t>
            </a:r>
            <a:r>
              <a:rPr lang="en-US" altLang="zh-CN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, 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我願像你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!</a:t>
            </a: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榮耀的救主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這是我盼望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</a:t>
            </a: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是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我禱告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我甘願捨棄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世上的財寶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披戴主基督</a:t>
            </a: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守主圣道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lvl="0" algn="ctr">
              <a:buNone/>
            </a:pPr>
            <a:endParaRPr lang="en-US" sz="2600" dirty="0" smtClean="0">
              <a:solidFill>
                <a:srgbClr val="2828F8"/>
              </a:solidFill>
            </a:endParaRPr>
          </a:p>
          <a:p>
            <a:pPr lvl="0" algn="ctr">
              <a:buNone/>
            </a:pPr>
            <a:r>
              <a:rPr lang="en-US" sz="2600" b="1" dirty="0" smtClean="0">
                <a:solidFill>
                  <a:srgbClr val="2828F8"/>
                </a:solidFill>
              </a:rPr>
              <a:t>O </a:t>
            </a:r>
            <a:r>
              <a:rPr lang="en-US" sz="2600" b="1" dirty="0">
                <a:solidFill>
                  <a:srgbClr val="2828F8"/>
                </a:solidFill>
              </a:rPr>
              <a:t>to be like Thee! blessed Redeemer</a:t>
            </a:r>
            <a:endParaRPr lang="en-US" sz="3600" b="1" dirty="0">
              <a:solidFill>
                <a:srgbClr val="2828F8"/>
              </a:solidFill>
            </a:endParaRP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This is my constant longing and prayer</a:t>
            </a:r>
            <a:endParaRPr lang="en-US" sz="3600" b="1" dirty="0">
              <a:solidFill>
                <a:srgbClr val="2828F8"/>
              </a:solidFill>
            </a:endParaRP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Gladly I’ll forfeit all of earth’s </a:t>
            </a:r>
            <a:r>
              <a:rPr lang="en-US" sz="2600" b="1" dirty="0" smtClean="0">
                <a:solidFill>
                  <a:srgbClr val="2828F8"/>
                </a:solidFill>
              </a:rPr>
              <a:t>treasures</a:t>
            </a:r>
          </a:p>
          <a:p>
            <a:pPr lvl="0" algn="ctr">
              <a:buNone/>
            </a:pPr>
            <a:r>
              <a:rPr lang="en-US" sz="2600" b="1" dirty="0" smtClean="0">
                <a:solidFill>
                  <a:srgbClr val="2828F8"/>
                </a:solidFill>
              </a:rPr>
              <a:t>Jesus, Thy perfect likeness to wear</a:t>
            </a:r>
            <a:endParaRPr lang="en-US" sz="3600" b="1" dirty="0">
              <a:solidFill>
                <a:srgbClr val="2828F8"/>
              </a:solidFill>
            </a:endParaRPr>
          </a:p>
        </p:txBody>
      </p:sp>
      <p:sp>
        <p:nvSpPr>
          <p:cNvPr id="3077" name="TextBox 6"/>
          <p:cNvSpPr txBox="1">
            <a:spLocks noChangeArrowheads="1"/>
          </p:cNvSpPr>
          <p:nvPr/>
        </p:nvSpPr>
        <p:spPr bwMode="auto">
          <a:xfrm>
            <a:off x="532354" y="6266727"/>
            <a:ext cx="6842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2828F8"/>
                </a:solidFill>
                <a:effectLst/>
                <a:uLnTx/>
                <a:uFillTx/>
                <a:latin typeface="Arial" pitchFamily="34" charset="0"/>
                <a:ea typeface="SimSun" pitchFamily="2" charset="-122"/>
                <a:cs typeface="Arial"/>
                <a:sym typeface="Arial"/>
              </a:rPr>
              <a:t>1/5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828F8"/>
              </a:solidFill>
              <a:effectLst/>
              <a:uLnTx/>
              <a:uFillTx/>
              <a:latin typeface="Arial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57710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Jesus powerpoint background Photos - Download Free High-Quality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80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1027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40526" y="651782"/>
            <a:ext cx="9144000" cy="539196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buFontTx/>
              <a:buNone/>
            </a:pP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主, 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我願像你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! 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主,我願像你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榮耀的救主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潔</a:t>
            </a: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凈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像你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有主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的甘甜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</a:t>
            </a: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有主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的豐盛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願你的聖形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深印我</a:t>
            </a: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心</a:t>
            </a:r>
            <a:endParaRPr lang="en-US" altLang="zh-CN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endParaRPr lang="en-US" sz="2400" b="1" dirty="0">
              <a:solidFill>
                <a:schemeClr val="bg2"/>
              </a:solidFill>
              <a:latin typeface="DFKai-SB" pitchFamily="65" charset="-120"/>
              <a:ea typeface="DFKai-SB" pitchFamily="65" charset="-120"/>
            </a:endParaRP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O to be like Thee! O to be like Thee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Blessed Redeemer, pure as Thou art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Come in Thy sweetness, come in Thy fullness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Stamp Thine own image deep on my heart</a:t>
            </a:r>
          </a:p>
          <a:p>
            <a:pPr lvl="0" algn="ctr">
              <a:buNone/>
            </a:pPr>
            <a:endParaRPr lang="en-US" sz="2600" dirty="0">
              <a:solidFill>
                <a:srgbClr val="FFFF00"/>
              </a:solidFill>
            </a:endParaRPr>
          </a:p>
          <a:p>
            <a:pPr lvl="0" algn="ctr">
              <a:buNone/>
            </a:pPr>
            <a:endParaRPr lang="en-US" sz="2600" dirty="0">
              <a:solidFill>
                <a:srgbClr val="FFFF00"/>
              </a:solidFill>
            </a:endParaRPr>
          </a:p>
          <a:p>
            <a:pPr algn="ctr">
              <a:buFontTx/>
              <a:buNone/>
            </a:pPr>
            <a:endParaRPr lang="en-US" sz="2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18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Jesus powerpoint background Photos - Download Free High-Quality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80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2" name="Rectangle 1027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44435" y="420222"/>
            <a:ext cx="9753600" cy="597343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lvl="0" algn="ctr">
              <a:buNone/>
            </a:pPr>
            <a:r>
              <a:rPr lang="zh-TW" altLang="en-US" sz="4400" b="1" dirty="0" smtClean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主</a:t>
            </a:r>
            <a:r>
              <a:rPr lang="en-US" altLang="zh-TW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, </a:t>
            </a:r>
            <a:r>
              <a:rPr lang="zh-TW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我願像你</a:t>
            </a:r>
            <a:r>
              <a:rPr lang="en-US" altLang="zh-TW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! </a:t>
            </a:r>
            <a:r>
              <a:rPr lang="zh-TW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能滿有憐憫</a:t>
            </a:r>
          </a:p>
          <a:p>
            <a:pPr lvl="0" algn="ctr">
              <a:buNone/>
            </a:pPr>
            <a:r>
              <a:rPr lang="zh-TW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溫柔和寬恕</a:t>
            </a:r>
            <a:r>
              <a:rPr lang="en-US" altLang="zh-TW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, </a:t>
            </a:r>
            <a:r>
              <a:rPr lang="zh-TW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慈愛善良</a:t>
            </a:r>
          </a:p>
          <a:p>
            <a:pPr lvl="0" algn="ctr">
              <a:buNone/>
            </a:pPr>
            <a:r>
              <a:rPr lang="zh-TW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幫助軟弱者</a:t>
            </a:r>
            <a:r>
              <a:rPr lang="en-US" altLang="zh-TW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, </a:t>
            </a:r>
            <a:r>
              <a:rPr lang="zh-TW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慰痛苦憂傷</a:t>
            </a:r>
          </a:p>
          <a:p>
            <a:pPr lvl="0" algn="ctr">
              <a:buNone/>
            </a:pPr>
            <a:r>
              <a:rPr lang="zh-TW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領人歸基督</a:t>
            </a:r>
            <a:r>
              <a:rPr lang="en-US" altLang="zh-TW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, </a:t>
            </a:r>
            <a:r>
              <a:rPr lang="zh-TW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尋找亡羊</a:t>
            </a:r>
          </a:p>
          <a:p>
            <a:pPr lvl="0" algn="ctr">
              <a:buNone/>
            </a:pPr>
            <a:endParaRPr lang="en-US" sz="2600" b="1" dirty="0" smtClean="0">
              <a:solidFill>
                <a:srgbClr val="2828F8"/>
              </a:solidFill>
            </a:endParaRP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O to be like Thee! full of compassion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Loving, forgiving, tender and kind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Helping the helpless, cheering the fainting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Seeking the wandering sinner to find</a:t>
            </a:r>
          </a:p>
          <a:p>
            <a:pPr lvl="0" algn="ctr">
              <a:buNone/>
            </a:pPr>
            <a:endParaRPr lang="en-US" sz="2600" dirty="0">
              <a:solidFill>
                <a:srgbClr val="FFFF00"/>
              </a:solidFill>
            </a:endParaRPr>
          </a:p>
          <a:p>
            <a:pPr algn="ctr">
              <a:buFontTx/>
              <a:buNone/>
            </a:pPr>
            <a:endParaRPr lang="en-US" sz="2600" dirty="0">
              <a:solidFill>
                <a:srgbClr val="FFFF00"/>
              </a:solidFill>
            </a:endParaRPr>
          </a:p>
        </p:txBody>
      </p:sp>
      <p:sp>
        <p:nvSpPr>
          <p:cNvPr id="5125" name="TextBox 6"/>
          <p:cNvSpPr txBox="1">
            <a:spLocks noChangeArrowheads="1"/>
          </p:cNvSpPr>
          <p:nvPr/>
        </p:nvSpPr>
        <p:spPr bwMode="auto">
          <a:xfrm>
            <a:off x="1181893" y="5869781"/>
            <a:ext cx="6842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2828F8"/>
                </a:solidFill>
                <a:effectLst/>
                <a:uLnTx/>
                <a:uFillTx/>
                <a:latin typeface="Arial" pitchFamily="34" charset="0"/>
                <a:ea typeface="SimSun" pitchFamily="2" charset="-122"/>
                <a:cs typeface="Arial"/>
                <a:sym typeface="Arial"/>
              </a:rPr>
              <a:t>2/5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828F8"/>
              </a:solidFill>
              <a:effectLst/>
              <a:uLnTx/>
              <a:uFillTx/>
              <a:latin typeface="Arial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7144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Jesus powerpoint background Photos - Download Free High-Quality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80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1027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40526" y="651782"/>
            <a:ext cx="9144000" cy="539196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buFontTx/>
              <a:buNone/>
            </a:pP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主, 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我願像你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! 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主,我願像你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榮耀的救主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潔</a:t>
            </a: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凈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像你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有主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的甘甜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</a:t>
            </a: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有主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的豐盛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願你的聖形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深印我</a:t>
            </a: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心</a:t>
            </a:r>
            <a:endParaRPr lang="en-US" altLang="zh-CN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endParaRPr lang="en-US" sz="2400" b="1" dirty="0">
              <a:solidFill>
                <a:schemeClr val="bg2"/>
              </a:solidFill>
              <a:latin typeface="DFKai-SB" pitchFamily="65" charset="-120"/>
              <a:ea typeface="DFKai-SB" pitchFamily="65" charset="-120"/>
            </a:endParaRP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O to be like Thee! O to be like Thee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Blessed Redeemer, pure as Thou art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Come in Thy sweetness, come in Thy fullness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Stamp Thine own image deep on my heart</a:t>
            </a:r>
          </a:p>
          <a:p>
            <a:pPr lvl="0" algn="ctr">
              <a:buNone/>
            </a:pPr>
            <a:endParaRPr lang="en-US" sz="2600" dirty="0">
              <a:solidFill>
                <a:srgbClr val="FFFF00"/>
              </a:solidFill>
            </a:endParaRPr>
          </a:p>
          <a:p>
            <a:pPr lvl="0" algn="ctr">
              <a:buNone/>
            </a:pPr>
            <a:endParaRPr lang="en-US" sz="2600" dirty="0">
              <a:solidFill>
                <a:srgbClr val="FFFF00"/>
              </a:solidFill>
            </a:endParaRPr>
          </a:p>
          <a:p>
            <a:pPr algn="ctr">
              <a:buFontTx/>
              <a:buNone/>
            </a:pPr>
            <a:endParaRPr lang="en-US" sz="2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82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Jesus powerpoint background Photos - Download Free High-Quality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80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0" name="Rectangle 1027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175657" y="535986"/>
            <a:ext cx="9144000" cy="578602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buFontTx/>
              <a:buNone/>
            </a:pP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主﹐我願像你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! </a:t>
            </a: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那樣的忍耐 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圣潔的謙卑 與人無傷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溫和的接受 兇惡與苦害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寧可救別人</a:t>
            </a:r>
            <a:r>
              <a:rPr lang="en-US" altLang="zh-CN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</a:t>
            </a:r>
            <a:r>
              <a:rPr lang="zh-CN" altLang="en-US" sz="4400" b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自</a:t>
            </a:r>
            <a:r>
              <a:rPr lang="zh-CN" altLang="en-US" sz="4400" b="1" smtClean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己</a:t>
            </a:r>
            <a:r>
              <a:rPr lang="zh-CN" altLang="en-US" sz="4400" b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受苦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endParaRPr lang="en-US" sz="2600" b="1" dirty="0" smtClean="0">
              <a:solidFill>
                <a:srgbClr val="2828F8"/>
              </a:solidFill>
            </a:endParaRPr>
          </a:p>
          <a:p>
            <a:pPr algn="ctr">
              <a:buFontTx/>
              <a:buNone/>
            </a:pPr>
            <a:r>
              <a:rPr lang="en-US" sz="2600" b="1" dirty="0" smtClean="0">
                <a:solidFill>
                  <a:srgbClr val="2828F8"/>
                </a:solidFill>
              </a:rPr>
              <a:t>O </a:t>
            </a:r>
            <a:r>
              <a:rPr lang="en-US" sz="2600" b="1" dirty="0">
                <a:solidFill>
                  <a:srgbClr val="2828F8"/>
                </a:solidFill>
              </a:rPr>
              <a:t>to be like Thee! lowly in spirit,</a:t>
            </a:r>
          </a:p>
          <a:p>
            <a:pPr algn="ctr">
              <a:buFontTx/>
              <a:buNone/>
            </a:pPr>
            <a:r>
              <a:rPr lang="en-US" sz="2600" b="1" dirty="0">
                <a:solidFill>
                  <a:srgbClr val="2828F8"/>
                </a:solidFill>
              </a:rPr>
              <a:t>Holy and harmless, patient and brave;</a:t>
            </a:r>
          </a:p>
          <a:p>
            <a:pPr algn="ctr">
              <a:buFontTx/>
              <a:buNone/>
            </a:pPr>
            <a:r>
              <a:rPr lang="en-US" sz="2600" b="1" dirty="0">
                <a:solidFill>
                  <a:srgbClr val="2828F8"/>
                </a:solidFill>
              </a:rPr>
              <a:t>Meekly enduring cruel reproaches,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Willing to suffer others to save.</a:t>
            </a:r>
          </a:p>
          <a:p>
            <a:pPr algn="ctr">
              <a:buFontTx/>
              <a:buNone/>
            </a:pP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7173" name="TextBox 6"/>
          <p:cNvSpPr txBox="1">
            <a:spLocks noChangeArrowheads="1"/>
          </p:cNvSpPr>
          <p:nvPr/>
        </p:nvSpPr>
        <p:spPr bwMode="auto">
          <a:xfrm>
            <a:off x="963387" y="5936390"/>
            <a:ext cx="6842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2828F8"/>
                </a:solidFill>
                <a:effectLst/>
                <a:uLnTx/>
                <a:uFillTx/>
                <a:latin typeface="Arial" pitchFamily="34" charset="0"/>
                <a:ea typeface="SimSun" pitchFamily="2" charset="-122"/>
                <a:cs typeface="Arial"/>
                <a:sym typeface="Arial"/>
              </a:rPr>
              <a:t>3/5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828F8"/>
              </a:solidFill>
              <a:effectLst/>
              <a:uLnTx/>
              <a:uFillTx/>
              <a:latin typeface="Arial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686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Jesus powerpoint background Photos - Download Free High-Quality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80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1027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027611" y="564696"/>
            <a:ext cx="9144000" cy="539196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buFontTx/>
              <a:buNone/>
            </a:pP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主, 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我願像你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! 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主,我願像你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榮耀的救主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潔</a:t>
            </a: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凈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像你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有主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的甘甜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</a:t>
            </a: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有主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的豐盛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願你的聖形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深印我</a:t>
            </a: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心</a:t>
            </a:r>
            <a:endParaRPr lang="en-US" altLang="zh-CN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endParaRPr lang="en-US" sz="2400" b="1" dirty="0">
              <a:solidFill>
                <a:schemeClr val="bg2"/>
              </a:solidFill>
              <a:latin typeface="DFKai-SB" pitchFamily="65" charset="-120"/>
              <a:ea typeface="DFKai-SB" pitchFamily="65" charset="-120"/>
            </a:endParaRP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O to be like Thee! O to be like Thee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Blessed Redeemer, pure as Thou art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Come in Thy sweetness, come in Thy fullness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Stamp Thine own image deep on my heart</a:t>
            </a:r>
          </a:p>
          <a:p>
            <a:pPr lvl="0" algn="ctr">
              <a:buNone/>
            </a:pPr>
            <a:endParaRPr lang="en-US" sz="2600" dirty="0">
              <a:solidFill>
                <a:srgbClr val="FFFF00"/>
              </a:solidFill>
            </a:endParaRPr>
          </a:p>
          <a:p>
            <a:pPr lvl="0" algn="ctr">
              <a:buNone/>
            </a:pPr>
            <a:endParaRPr lang="en-US" sz="2600" dirty="0">
              <a:solidFill>
                <a:srgbClr val="FFFF00"/>
              </a:solidFill>
            </a:endParaRPr>
          </a:p>
          <a:p>
            <a:pPr algn="ctr">
              <a:buFontTx/>
              <a:buNone/>
            </a:pPr>
            <a:endParaRPr lang="en-US" sz="2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74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Jesus powerpoint background Photos - Download Free High-Quality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80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8" name="Rectangle 1027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740228" y="632870"/>
            <a:ext cx="9535886" cy="291151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buFontTx/>
              <a:buNone/>
            </a:pPr>
            <a:r>
              <a:rPr lang="zh-TW" altLang="en-US" sz="4400" b="1" dirty="0" smtClean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主</a:t>
            </a:r>
            <a:r>
              <a:rPr lang="en-US" altLang="zh-TW" sz="4400" b="1" dirty="0" smtClean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, </a:t>
            </a:r>
            <a:r>
              <a:rPr lang="zh-TW" altLang="en-US" sz="4400" b="1" dirty="0" smtClean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我</a:t>
            </a:r>
            <a:r>
              <a:rPr lang="zh-TW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願像</a:t>
            </a:r>
            <a:r>
              <a:rPr lang="zh-TW" altLang="en-US" sz="4400" b="1" dirty="0" smtClean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你</a:t>
            </a:r>
            <a:r>
              <a:rPr lang="en-US" altLang="zh-TW" sz="4400" b="1" dirty="0" smtClean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! </a:t>
            </a:r>
            <a:r>
              <a:rPr lang="zh-TW" altLang="en-US" sz="4400" b="1" dirty="0" smtClean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我</a:t>
            </a:r>
            <a:r>
              <a:rPr lang="zh-TW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今向</a:t>
            </a:r>
            <a:r>
              <a:rPr lang="zh-TW" altLang="en-US" sz="4400" b="1" dirty="0" smtClean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你求</a:t>
            </a:r>
            <a:endParaRPr lang="zh-TW" alt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zh-TW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我愿付代</a:t>
            </a:r>
            <a:r>
              <a:rPr lang="zh-TW" altLang="en-US" sz="4400" b="1" dirty="0" smtClean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價 跟</a:t>
            </a:r>
            <a:r>
              <a:rPr lang="zh-TW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隨你</a:t>
            </a:r>
            <a:r>
              <a:rPr lang="zh-TW" altLang="en-US" sz="4400" b="1" dirty="0" smtClean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行</a:t>
            </a:r>
            <a:endParaRPr lang="zh-TW" alt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zh-TW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將我的所</a:t>
            </a:r>
            <a:r>
              <a:rPr lang="zh-TW" altLang="en-US" sz="4400" b="1" dirty="0" smtClean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是</a:t>
            </a:r>
            <a:r>
              <a:rPr lang="zh-TW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</a:t>
            </a:r>
            <a:r>
              <a:rPr lang="zh-TW" altLang="en-US" sz="4400" b="1" dirty="0" smtClean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和</a:t>
            </a:r>
            <a:r>
              <a:rPr lang="zh-TW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我的所</a:t>
            </a:r>
            <a:r>
              <a:rPr lang="zh-TW" altLang="en-US" sz="4400" b="1" dirty="0" smtClean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有</a:t>
            </a:r>
            <a:r>
              <a:rPr lang="zh-TW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/>
            </a:r>
            <a:br>
              <a:rPr lang="zh-TW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</a:br>
            <a:r>
              <a:rPr lang="zh-TW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完全獻給</a:t>
            </a:r>
            <a:r>
              <a:rPr lang="zh-TW" altLang="en-US" sz="4400" b="1" dirty="0" smtClean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你 不</a:t>
            </a:r>
            <a:r>
              <a:rPr lang="zh-TW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自經</a:t>
            </a:r>
            <a:r>
              <a:rPr lang="zh-TW" altLang="en-US" sz="4400" b="1" dirty="0" smtClean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營</a:t>
            </a:r>
            <a:r>
              <a:rPr lang="zh-TW" altLang="en-US" b="1" dirty="0">
                <a:solidFill>
                  <a:srgbClr val="2828F8"/>
                </a:solidFill>
              </a:rPr>
              <a:t/>
            </a:r>
            <a:br>
              <a:rPr lang="zh-TW" altLang="en-US" b="1" dirty="0">
                <a:solidFill>
                  <a:srgbClr val="2828F8"/>
                </a:solidFill>
              </a:rPr>
            </a:br>
            <a:endParaRPr lang="en-US" b="1" dirty="0" smtClean="0">
              <a:solidFill>
                <a:srgbClr val="2828F8"/>
              </a:solidFill>
            </a:endParaRPr>
          </a:p>
          <a:p>
            <a:pPr algn="ctr">
              <a:buFontTx/>
              <a:buNone/>
            </a:pPr>
            <a:r>
              <a:rPr lang="en-US" sz="2600" b="1" dirty="0">
                <a:solidFill>
                  <a:srgbClr val="2828F8"/>
                </a:solidFill>
              </a:rPr>
              <a:t>O to be like Thee! Lord, I am coming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Now to receive anointing divine;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All that I am and have I am bringing,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Lord, from this moment all shall be Thine.</a:t>
            </a:r>
          </a:p>
          <a:p>
            <a:pPr lvl="0" algn="ctr">
              <a:buNone/>
            </a:pPr>
            <a:endParaRPr lang="en-US" sz="2600" dirty="0">
              <a:solidFill>
                <a:srgbClr val="FFFF00"/>
              </a:solidFill>
            </a:endParaRPr>
          </a:p>
          <a:p>
            <a:pPr lvl="0" algn="ctr">
              <a:buNone/>
            </a:pPr>
            <a:endParaRPr lang="en-US" sz="2600" dirty="0">
              <a:solidFill>
                <a:srgbClr val="FFFF00"/>
              </a:solidFill>
            </a:endParaRPr>
          </a:p>
          <a:p>
            <a:pPr algn="ctr">
              <a:buFontTx/>
              <a:buNone/>
            </a:pPr>
            <a:endParaRPr lang="en-US" sz="2600" dirty="0">
              <a:solidFill>
                <a:srgbClr val="FFFF00"/>
              </a:solidFill>
            </a:endParaRPr>
          </a:p>
        </p:txBody>
      </p:sp>
      <p:sp>
        <p:nvSpPr>
          <p:cNvPr id="9221" name="TextBox 6"/>
          <p:cNvSpPr txBox="1">
            <a:spLocks noChangeArrowheads="1"/>
          </p:cNvSpPr>
          <p:nvPr/>
        </p:nvSpPr>
        <p:spPr bwMode="auto">
          <a:xfrm>
            <a:off x="839787" y="6006058"/>
            <a:ext cx="6842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2828F8"/>
                </a:solidFill>
                <a:effectLst/>
                <a:uLnTx/>
                <a:uFillTx/>
                <a:latin typeface="Arial" pitchFamily="34" charset="0"/>
                <a:ea typeface="SimSun" pitchFamily="2" charset="-122"/>
                <a:cs typeface="Arial"/>
                <a:sym typeface="Arial"/>
              </a:rPr>
              <a:t>4/5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828F8"/>
              </a:solidFill>
              <a:effectLst/>
              <a:uLnTx/>
              <a:uFillTx/>
              <a:latin typeface="Arial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927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Jesus powerpoint background Photos - Download Free High-Quality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80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1027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027611" y="564696"/>
            <a:ext cx="9144000" cy="539196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buFontTx/>
              <a:buNone/>
            </a:pP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主, 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我願像你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! 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主,我願像你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榮耀的救主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潔</a:t>
            </a: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凈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像你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有主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的甘甜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</a:t>
            </a: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有主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的豐盛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願你的聖形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深印我</a:t>
            </a: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心</a:t>
            </a:r>
            <a:endParaRPr lang="en-US" altLang="zh-CN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endParaRPr lang="en-US" sz="2400" b="1" dirty="0">
              <a:solidFill>
                <a:schemeClr val="bg2"/>
              </a:solidFill>
              <a:latin typeface="DFKai-SB" pitchFamily="65" charset="-120"/>
              <a:ea typeface="DFKai-SB" pitchFamily="65" charset="-120"/>
            </a:endParaRP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O to be like Thee! O to be like Thee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Blessed Redeemer, pure as Thou art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Come in Thy sweetness, come in Thy fullness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Stamp Thine own image deep on my heart</a:t>
            </a:r>
          </a:p>
          <a:p>
            <a:pPr lvl="0" algn="ctr">
              <a:buNone/>
            </a:pPr>
            <a:endParaRPr lang="en-US" sz="2600" dirty="0">
              <a:solidFill>
                <a:srgbClr val="FFFF00"/>
              </a:solidFill>
            </a:endParaRPr>
          </a:p>
          <a:p>
            <a:pPr lvl="0" algn="ctr">
              <a:buNone/>
            </a:pPr>
            <a:endParaRPr lang="en-US" sz="2600" dirty="0">
              <a:solidFill>
                <a:srgbClr val="FFFF00"/>
              </a:solidFill>
            </a:endParaRPr>
          </a:p>
          <a:p>
            <a:pPr algn="ctr">
              <a:buFontTx/>
              <a:buNone/>
            </a:pPr>
            <a:endParaRPr lang="en-US" sz="2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24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3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Jesus powerpoint background Photos - Download Free High-Quality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80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6" name="Rectangle 1027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059181" y="729661"/>
            <a:ext cx="9144000" cy="557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buFontTx/>
              <a:buNone/>
            </a:pPr>
            <a:r>
              <a:rPr lang="en-US" sz="4400" b="1" dirty="0" smtClean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主, </a:t>
            </a:r>
            <a:r>
              <a:rPr lang="en-US" sz="4400" b="1" dirty="0" err="1" smtClean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我願像你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! </a:t>
            </a: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聽我的祈求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傾下你的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愛 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充滿我心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使我作聖殿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</a:t>
            </a: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配給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你居住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更使我生命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</a:t>
            </a: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與你相印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lvl="0" algn="ctr">
              <a:buNone/>
            </a:pPr>
            <a:endParaRPr lang="en-US" sz="2600" b="1" dirty="0" smtClean="0">
              <a:solidFill>
                <a:srgbClr val="2828F8"/>
              </a:solidFill>
            </a:endParaRPr>
          </a:p>
          <a:p>
            <a:pPr lvl="0" algn="ctr">
              <a:buNone/>
            </a:pPr>
            <a:r>
              <a:rPr lang="en-US" sz="2600" b="1" dirty="0" smtClean="0">
                <a:solidFill>
                  <a:srgbClr val="2828F8"/>
                </a:solidFill>
              </a:rPr>
              <a:t>O </a:t>
            </a:r>
            <a:r>
              <a:rPr lang="en-US" sz="2600" b="1" dirty="0">
                <a:solidFill>
                  <a:srgbClr val="2828F8"/>
                </a:solidFill>
              </a:rPr>
              <a:t>to be like Thee! while I am pleading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Pour out Thy Spirit, fill with Thy love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Make me a temple meet for Thy dwelling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Fit me for life and Heaven above</a:t>
            </a:r>
          </a:p>
          <a:p>
            <a:pPr lvl="0" algn="ctr">
              <a:buNone/>
            </a:pPr>
            <a:endParaRPr lang="en-US" sz="2600" dirty="0">
              <a:solidFill>
                <a:srgbClr val="FFFF00"/>
              </a:solidFill>
            </a:endParaRPr>
          </a:p>
          <a:p>
            <a:pPr lvl="0" algn="ctr">
              <a:buNone/>
            </a:pPr>
            <a:endParaRPr lang="en-US" sz="2600" dirty="0">
              <a:solidFill>
                <a:srgbClr val="FFFF00"/>
              </a:solidFill>
            </a:endParaRPr>
          </a:p>
          <a:p>
            <a:pPr lvl="0" algn="ctr">
              <a:buNone/>
            </a:pPr>
            <a:endParaRPr lang="en-US" sz="2600" dirty="0">
              <a:solidFill>
                <a:srgbClr val="FFFF00"/>
              </a:solidFill>
            </a:endParaRPr>
          </a:p>
          <a:p>
            <a:pPr algn="ctr">
              <a:buFontTx/>
              <a:buNone/>
            </a:pPr>
            <a:endParaRPr lang="en-US" sz="2600" dirty="0">
              <a:solidFill>
                <a:srgbClr val="FFFF00"/>
              </a:solidFill>
            </a:endParaRPr>
          </a:p>
          <a:p>
            <a:pPr algn="ctr">
              <a:buFontTx/>
              <a:buNone/>
            </a:pPr>
            <a:endParaRPr lang="en-US" sz="3600" b="1" dirty="0">
              <a:latin typeface="DFKai-SB" pitchFamily="65" charset="-120"/>
              <a:ea typeface="DFKai-SB" pitchFamily="65" charset="-12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sz="3600" b="1" dirty="0"/>
          </a:p>
        </p:txBody>
      </p:sp>
      <p:sp>
        <p:nvSpPr>
          <p:cNvPr id="11269" name="TextBox 6"/>
          <p:cNvSpPr txBox="1">
            <a:spLocks noChangeArrowheads="1"/>
          </p:cNvSpPr>
          <p:nvPr/>
        </p:nvSpPr>
        <p:spPr bwMode="auto">
          <a:xfrm>
            <a:off x="1059181" y="5859507"/>
            <a:ext cx="6842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2828F8"/>
                </a:solidFill>
                <a:effectLst/>
                <a:uLnTx/>
                <a:uFillTx/>
                <a:latin typeface="Arial" pitchFamily="34" charset="0"/>
                <a:ea typeface="SimSun" pitchFamily="2" charset="-122"/>
                <a:cs typeface="Arial"/>
                <a:sym typeface="Arial"/>
              </a:rPr>
              <a:t>5/5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828F8"/>
              </a:solidFill>
              <a:effectLst/>
              <a:uLnTx/>
              <a:uFillTx/>
              <a:latin typeface="Arial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30318875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Jesus powerpoint background Photos - Download Free High-Quality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80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1027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92777" y="886913"/>
            <a:ext cx="9144000" cy="539196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buFontTx/>
              <a:buNone/>
            </a:pP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主, 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我願像你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! 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主,我願像你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榮耀的救主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潔</a:t>
            </a: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凈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像你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有主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的甘甜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</a:t>
            </a: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有主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的豐盛</a:t>
            </a:r>
            <a:endParaRPr lang="en-US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願你的聖形</a:t>
            </a:r>
            <a:r>
              <a:rPr 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 </a:t>
            </a:r>
            <a:r>
              <a:rPr lang="en-US" sz="4400" b="1" dirty="0" err="1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深印我</a:t>
            </a:r>
            <a:r>
              <a:rPr lang="zh-CN" altLang="en-US" sz="4400" b="1" dirty="0">
                <a:solidFill>
                  <a:schemeClr val="bg2"/>
                </a:solidFill>
                <a:latin typeface="Times New Roman" pitchFamily="18" charset="0"/>
                <a:ea typeface="DFKai-SB" pitchFamily="65" charset="-120"/>
              </a:rPr>
              <a:t>心</a:t>
            </a:r>
            <a:endParaRPr lang="en-US" altLang="zh-CN" sz="4400" b="1" dirty="0">
              <a:solidFill>
                <a:schemeClr val="bg2"/>
              </a:solidFill>
              <a:latin typeface="Times New Roman" pitchFamily="18" charset="0"/>
              <a:ea typeface="DFKai-SB" pitchFamily="65" charset="-120"/>
            </a:endParaRPr>
          </a:p>
          <a:p>
            <a:pPr algn="ctr">
              <a:buFontTx/>
              <a:buNone/>
            </a:pPr>
            <a:endParaRPr lang="en-US" sz="2400" b="1" dirty="0">
              <a:solidFill>
                <a:schemeClr val="bg2"/>
              </a:solidFill>
              <a:latin typeface="DFKai-SB" pitchFamily="65" charset="-120"/>
              <a:ea typeface="DFKai-SB" pitchFamily="65" charset="-120"/>
            </a:endParaRP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O to be like Thee! O to be like Thee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Blessed Redeemer, pure as Thou art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Come in Thy sweetness, come in Thy fullness</a:t>
            </a:r>
          </a:p>
          <a:p>
            <a:pPr lvl="0" algn="ctr">
              <a:buNone/>
            </a:pPr>
            <a:r>
              <a:rPr lang="en-US" sz="2600" b="1" dirty="0">
                <a:solidFill>
                  <a:srgbClr val="2828F8"/>
                </a:solidFill>
              </a:rPr>
              <a:t>Stamp Thine own image deep on my heart</a:t>
            </a:r>
          </a:p>
          <a:p>
            <a:pPr lvl="0" algn="ctr">
              <a:buNone/>
            </a:pPr>
            <a:endParaRPr lang="en-US" sz="2600" dirty="0">
              <a:solidFill>
                <a:srgbClr val="FFFF00"/>
              </a:solidFill>
            </a:endParaRPr>
          </a:p>
          <a:p>
            <a:pPr lvl="0" algn="ctr">
              <a:buNone/>
            </a:pPr>
            <a:endParaRPr lang="en-US" sz="2600" dirty="0">
              <a:solidFill>
                <a:srgbClr val="FFFF00"/>
              </a:solidFill>
            </a:endParaRPr>
          </a:p>
          <a:p>
            <a:pPr algn="ctr">
              <a:buFontTx/>
              <a:buNone/>
            </a:pPr>
            <a:endParaRPr lang="en-US" sz="2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7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Gp_church_01">
  <a:themeElements>
    <a:clrScheme name="TGp_church_01 2">
      <a:dk1>
        <a:srgbClr val="5C1F00"/>
      </a:dk1>
      <a:lt1>
        <a:srgbClr val="FFFFFF"/>
      </a:lt1>
      <a:dk2>
        <a:srgbClr val="800000"/>
      </a:dk2>
      <a:lt2>
        <a:srgbClr val="DFD293"/>
      </a:lt2>
      <a:accent1>
        <a:srgbClr val="CC3300"/>
      </a:accent1>
      <a:accent2>
        <a:srgbClr val="BE7960"/>
      </a:accent2>
      <a:accent3>
        <a:srgbClr val="C0AAAA"/>
      </a:accent3>
      <a:accent4>
        <a:srgbClr val="DADADA"/>
      </a:accent4>
      <a:accent5>
        <a:srgbClr val="E2ADAA"/>
      </a:accent5>
      <a:accent6>
        <a:srgbClr val="AC6D56"/>
      </a:accent6>
      <a:hlink>
        <a:srgbClr val="FFFF99"/>
      </a:hlink>
      <a:folHlink>
        <a:srgbClr val="D3A219"/>
      </a:folHlink>
    </a:clrScheme>
    <a:fontScheme name="TGp_church_01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Gp_church_01 1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Gp_church_01 2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Gp_church_01 3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TGp_church_01 2">
    <a:dk1>
      <a:srgbClr val="5C1F00"/>
    </a:dk1>
    <a:lt1>
      <a:srgbClr val="FFFFFF"/>
    </a:lt1>
    <a:dk2>
      <a:srgbClr val="800000"/>
    </a:dk2>
    <a:lt2>
      <a:srgbClr val="DFD293"/>
    </a:lt2>
    <a:accent1>
      <a:srgbClr val="CC3300"/>
    </a:accent1>
    <a:accent2>
      <a:srgbClr val="BE7960"/>
    </a:accent2>
    <a:accent3>
      <a:srgbClr val="C0AAAA"/>
    </a:accent3>
    <a:accent4>
      <a:srgbClr val="DADADA"/>
    </a:accent4>
    <a:accent5>
      <a:srgbClr val="E2ADAA"/>
    </a:accent5>
    <a:accent6>
      <a:srgbClr val="AC6D56"/>
    </a:accent6>
    <a:hlink>
      <a:srgbClr val="FFFF99"/>
    </a:hlink>
    <a:folHlink>
      <a:srgbClr val="D3A21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612</Words>
  <Application>Microsoft Office PowerPoint</Application>
  <PresentationFormat>Widescreen</PresentationFormat>
  <Paragraphs>109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DFKai-SB</vt:lpstr>
      <vt:lpstr>黑体</vt:lpstr>
      <vt:lpstr>SimSun</vt:lpstr>
      <vt:lpstr>SimSun</vt:lpstr>
      <vt:lpstr>Arial</vt:lpstr>
      <vt:lpstr>Calibri</vt:lpstr>
      <vt:lpstr>Times New Roman</vt:lpstr>
      <vt:lpstr>2_Default Design</vt:lpstr>
      <vt:lpstr>TGp_church_01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Shen, Chi</dc:creator>
  <cp:lastModifiedBy>Shen, Chi</cp:lastModifiedBy>
  <cp:revision>6</cp:revision>
  <dcterms:created xsi:type="dcterms:W3CDTF">2026-10-03T15:45:38Z</dcterms:created>
  <dcterms:modified xsi:type="dcterms:W3CDTF">2026-10-03T17:42:38Z</dcterms:modified>
</cp:coreProperties>
</file>