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PMingLiU" pitchFamily="18" charset="-120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PMingLiU" pitchFamily="18" charset="-120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PMingLiU" pitchFamily="18" charset="-120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PMingLiU" pitchFamily="18" charset="-120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A46A6097-59EE-4E77-9E41-34F5BB252D4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4D02B-C639-4FEC-8E6D-DB1380E8AB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AA6B9-B327-41EC-8379-711D43266BA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5D469-EDA7-4884-A96F-CCD3C856E5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CCD54-7E11-4202-B650-75C8DF4202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1F095-97B8-4886-B747-84ADC2369D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31CE3-ACE4-42B6-8E56-874776F858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C01A-BBB6-431F-A098-44352C6D01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98305-A2BB-4E67-9E00-1DBFE7693D0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5BB76-D0AC-4148-AC3F-EE54AC07E53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B8BAE-DDF3-4E8C-8AF7-CC2CCDCA378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zh-TW" altLang="en-US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ct val="5000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DD53630-0B3C-4B65-8824-03EB60D799A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85938"/>
          </a:xfrm>
        </p:spPr>
        <p:txBody>
          <a:bodyPr/>
          <a:lstStyle/>
          <a:p>
            <a:pPr eaLnBrk="1" hangingPunct="1"/>
            <a:r>
              <a:rPr lang="zh-TW" altLang="en-US" sz="2400" smtClean="0"/>
              <a:t># 471</a:t>
            </a:r>
            <a:r>
              <a:rPr lang="zh-TW" altLang="en-US" sz="6000" smtClean="0"/>
              <a:t>  </a:t>
            </a:r>
            <a:r>
              <a:rPr lang="zh-TW" altLang="en-US" sz="6000" smtClean="0">
                <a:ea typeface="DFKai-SB" pitchFamily="65" charset="-120"/>
              </a:rPr>
              <a:t>永生神的靈 </a:t>
            </a:r>
            <a:r>
              <a:rPr lang="en-US" altLang="zh-TW" sz="6000" smtClean="0">
                <a:ea typeface="DFKai-SB" pitchFamily="65" charset="-120"/>
              </a:rPr>
              <a:t/>
            </a:r>
            <a:br>
              <a:rPr lang="en-US" altLang="zh-TW" sz="6000" smtClean="0">
                <a:ea typeface="DFKai-SB" pitchFamily="65" charset="-120"/>
              </a:rPr>
            </a:br>
            <a:r>
              <a:rPr lang="en-US" altLang="zh-TW" sz="3200" smtClean="0">
                <a:ea typeface="DFKai-SB" pitchFamily="65" charset="-120"/>
              </a:rPr>
              <a:t>Spirit of the Living God</a:t>
            </a:r>
            <a:r>
              <a:rPr lang="zh-TW" altLang="en-US" sz="3200" smtClean="0">
                <a:ea typeface="DFKai-SB" pitchFamily="65" charset="-120"/>
              </a:rPr>
              <a:t>   </a:t>
            </a:r>
            <a:r>
              <a:rPr lang="zh-TW" altLang="en-US" sz="2400" smtClean="0">
                <a:ea typeface="DFKai-SB" pitchFamily="65" charset="-120"/>
              </a:rPr>
              <a:t>1/</a:t>
            </a:r>
            <a:r>
              <a:rPr lang="en-US" altLang="zh-TW" sz="2400" smtClean="0">
                <a:ea typeface="DFKai-SB" pitchFamily="65" charset="-120"/>
              </a:rPr>
              <a:t>2</a:t>
            </a:r>
            <a:endParaRPr lang="zh-TW" altLang="en-US" sz="32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2057400"/>
            <a:ext cx="885825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800" smtClean="0">
                <a:ea typeface="DFKai-SB" pitchFamily="65" charset="-120"/>
              </a:rPr>
              <a:t>求永生真神的靈，今來復興我</a:t>
            </a:r>
          </a:p>
          <a:p>
            <a:pPr algn="ctr" eaLnBrk="1" hangingPunct="1">
              <a:buFontTx/>
              <a:buNone/>
            </a:pPr>
            <a:r>
              <a:rPr lang="zh-TW" altLang="en-US" sz="4800" smtClean="0">
                <a:ea typeface="DFKai-SB" pitchFamily="65" charset="-120"/>
              </a:rPr>
              <a:t>求永生真神的靈，今來復興我</a:t>
            </a:r>
          </a:p>
          <a:p>
            <a:pPr eaLnBrk="1" hangingPunct="1">
              <a:buFontTx/>
              <a:buNone/>
            </a:pPr>
            <a:r>
              <a:rPr lang="en-US" altLang="zh-TW" sz="4000" smtClean="0">
                <a:ea typeface="DFKai-SB" pitchFamily="65" charset="-120"/>
              </a:rPr>
              <a:t>Spirit of the Living God, Fall a fresh on me, Spirit of the Living God, Fall a fresh on me.</a:t>
            </a:r>
            <a:endParaRPr lang="zh-TW" altLang="en-US" sz="4000" smtClean="0"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pPr eaLnBrk="1" hangingPunct="1"/>
            <a:r>
              <a:rPr lang="zh-TW" altLang="en-US" sz="1800" smtClean="0"/>
              <a:t># 471</a:t>
            </a:r>
            <a:r>
              <a:rPr lang="zh-TW" altLang="en-US" sz="4800" smtClean="0"/>
              <a:t>  </a:t>
            </a:r>
            <a:r>
              <a:rPr lang="zh-TW" altLang="en-US" sz="6000" smtClean="0">
                <a:ea typeface="DFKai-SB" pitchFamily="65" charset="-120"/>
              </a:rPr>
              <a:t>永生神的靈 </a:t>
            </a:r>
            <a:r>
              <a:rPr lang="en-US" altLang="zh-TW" sz="4800" smtClean="0">
                <a:ea typeface="DFKai-SB" pitchFamily="65" charset="-120"/>
              </a:rPr>
              <a:t/>
            </a:r>
            <a:br>
              <a:rPr lang="en-US" altLang="zh-TW" sz="4800" smtClean="0">
                <a:ea typeface="DFKai-SB" pitchFamily="65" charset="-120"/>
              </a:rPr>
            </a:br>
            <a:r>
              <a:rPr lang="en-US" altLang="zh-TW" sz="4000" smtClean="0">
                <a:ea typeface="DFKai-SB" pitchFamily="65" charset="-120"/>
              </a:rPr>
              <a:t>Spirit of the Living God</a:t>
            </a:r>
            <a:r>
              <a:rPr lang="zh-TW" altLang="en-US" sz="4000" smtClean="0">
                <a:ea typeface="DFKai-SB" pitchFamily="65" charset="-120"/>
              </a:rPr>
              <a:t>   </a:t>
            </a:r>
            <a:r>
              <a:rPr lang="en-US" altLang="zh-TW" sz="1800" smtClean="0">
                <a:ea typeface="DFKai-SB" pitchFamily="65" charset="-120"/>
              </a:rPr>
              <a:t>2</a:t>
            </a:r>
            <a:r>
              <a:rPr lang="zh-TW" altLang="en-US" sz="1800" smtClean="0">
                <a:ea typeface="DFKai-SB" pitchFamily="65" charset="-120"/>
              </a:rPr>
              <a:t>/</a:t>
            </a:r>
            <a:r>
              <a:rPr lang="en-US" altLang="zh-TW" sz="1800" smtClean="0">
                <a:ea typeface="DFKai-SB" pitchFamily="65" charset="-120"/>
              </a:rPr>
              <a:t>2</a:t>
            </a:r>
            <a:endParaRPr lang="zh-TW" altLang="en-US" sz="32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6868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800" smtClean="0">
                <a:ea typeface="DFKai-SB" pitchFamily="65" charset="-120"/>
              </a:rPr>
              <a:t>碎我，熔我，陶我，用我。</a:t>
            </a:r>
          </a:p>
          <a:p>
            <a:pPr algn="ctr" eaLnBrk="1" hangingPunct="1">
              <a:buFontTx/>
              <a:buNone/>
            </a:pPr>
            <a:r>
              <a:rPr lang="zh-TW" altLang="en-US" sz="4800" smtClean="0">
                <a:ea typeface="DFKai-SB" pitchFamily="65" charset="-120"/>
              </a:rPr>
              <a:t>求永生真神的靈，今來復與我。</a:t>
            </a:r>
          </a:p>
          <a:p>
            <a:pPr eaLnBrk="1" hangingPunct="1">
              <a:buFontTx/>
              <a:buNone/>
            </a:pPr>
            <a:r>
              <a:rPr lang="en-US" altLang="zh-TW" sz="4000" smtClean="0">
                <a:ea typeface="DFKai-SB" pitchFamily="65" charset="-120"/>
              </a:rPr>
              <a:t>Melt me, mold me, Fill me, use me.</a:t>
            </a:r>
          </a:p>
          <a:p>
            <a:pPr eaLnBrk="1" hangingPunct="1">
              <a:buFontTx/>
              <a:buNone/>
            </a:pPr>
            <a:r>
              <a:rPr lang="en-US" altLang="zh-TW" sz="4000" smtClean="0">
                <a:ea typeface="DFKai-SB" pitchFamily="65" charset="-120"/>
              </a:rPr>
              <a:t>Spirit of the Living God, Fall a fresh on me.</a:t>
            </a:r>
            <a:endParaRPr lang="zh-TW" altLang="en-US" sz="4000" smtClean="0">
              <a:ea typeface="DFKai-SB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PMingLiU"/>
        <a:cs typeface=""/>
      </a:majorFont>
      <a:minorFont>
        <a:latin typeface="Times New Roman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PMingLiU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114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Times New Roman</vt:lpstr>
      <vt:lpstr>PMingLiU</vt:lpstr>
      <vt:lpstr>Arial</vt:lpstr>
      <vt:lpstr>Calibri</vt:lpstr>
      <vt:lpstr>DFKai-SB</vt:lpstr>
      <vt:lpstr>Fireball</vt:lpstr>
      <vt:lpstr># 471  永生神的靈  Spirit of the Living God   1/2</vt:lpstr>
      <vt:lpstr># 471  永生神的靈  Spirit of the Living God   2/2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 471  永生神的靈  Spirit of the Living God   1/2</dc:title>
  <dc:creator>LCCC</dc:creator>
  <cp:lastModifiedBy>Mingyong Huang</cp:lastModifiedBy>
  <cp:revision>1</cp:revision>
  <dcterms:created xsi:type="dcterms:W3CDTF">2010-10-14T16:17:49Z</dcterms:created>
  <dcterms:modified xsi:type="dcterms:W3CDTF">2018-03-10T03:26:51Z</dcterms:modified>
</cp:coreProperties>
</file>