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6351" r:id="rId1"/>
  </p:sldMasterIdLst>
  <p:notesMasterIdLst>
    <p:notesMasterId r:id="rId8"/>
  </p:notesMasterIdLst>
  <p:sldIdLst>
    <p:sldId id="265" r:id="rId2"/>
    <p:sldId id="266" r:id="rId3"/>
    <p:sldId id="268" r:id="rId4"/>
    <p:sldId id="269" r:id="rId5"/>
    <p:sldId id="270" r:id="rId6"/>
    <p:sldId id="288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66"/>
    <a:srgbClr val="CC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596" autoAdjust="0"/>
    <p:restoredTop sz="94299" autoAdjust="0"/>
  </p:normalViewPr>
  <p:slideViewPr>
    <p:cSldViewPr>
      <p:cViewPr varScale="1">
        <p:scale>
          <a:sx n="88" d="100"/>
          <a:sy n="88" d="100"/>
        </p:scale>
        <p:origin x="-8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5B3A6-A626-4234-BEB8-81418E266991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952F9-AE52-48CF-A9AD-D4218A58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7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9A4C9923-6FD1-40EB-B84E-3FFA37D5B1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136D48CB-AAC4-4E17-9975-B666CFCDCF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54107101-AE14-4830-9516-C518683674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C2B3C-EDE7-4450-BE5A-33C8808205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2558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69CF0ECC-4AD6-46BB-AA97-2711F06B79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1F1D0A7C-6B84-4FC2-9607-5711D6DB30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166FBDDF-E352-4FBC-9587-584FB56EE1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82C444-E7FE-45F5-AAEE-AB920A243A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8458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30B54D9-08D0-49D6-B678-093D76AA4E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B5944E35-F716-43B6-9AE5-D249A2D04F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998CCA9-016E-4903-9276-58B104A54B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968C73-6A8A-4D42-B75A-62BE78AB85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022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7ED58063-B25F-455A-88EE-69E5BDCA97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4037C62A-E3E9-43FB-9BDD-6B41985A33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60DA0CD1-5061-43EE-A2A2-3E47BB7B4D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CA671-559E-4093-A2AD-F6D813775F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2126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7D4EA45D-64AE-49F8-BAFF-C41AB50747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18E7A814-E30A-4A5F-B04F-EB48AAB22B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6E6EB376-8FE5-4587-9462-AD0CC55007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5EC1E-827E-4BB8-AC6E-3B4753A06D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4357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7A83EE7-F779-42D3-B737-559EF16065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CC831F9D-A303-411B-8F1E-CA7DDDE734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5EC1449F-0BBE-4B9B-BB43-1E5C9B2359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DF9E48-390D-42DE-840B-8931EF9B7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9125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E335CE0C-7D63-4496-92B0-A9A569A172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01D5E47B-CFCD-4DAB-A2EC-C4CF9E9278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1EC41AC5-4B56-4646-999E-50918328DC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3E399-C36C-4D0C-A4EC-F1BCA3F9C5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6501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2A8B551A-B134-4647-9547-F01D50A795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D4D41D1D-0937-47EE-B6AD-C831CB009E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8B0514B1-5FD2-4B42-99A2-F084A54F90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E8AB1-1213-4EAA-AB25-F2342E4181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3517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A607EE4B-6CBE-47C8-81B3-D18A73ADE7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F7D62589-A476-45D1-839B-64F064D545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FCF1985-69EB-4F0A-B4EF-2052733A9F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C61DD2-2BB2-4C48-9BDF-602A7A3F24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429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08F2E91-3DB0-4A62-9EC2-B6A551BDCD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D74F28E0-5CB1-4989-A417-F51E3B92DC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CB96A3C-99D1-4C12-BB8A-EA9651CCD1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BBCDA-0F60-4DC1-8A02-1C83B48BC6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439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D8B3BA9F-33ED-4562-B433-C176E32092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A18647D-598B-4E75-992F-A8BE02A997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336CD2CB-6E81-4AAB-972E-11A1153C53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8A88A-F92C-42F8-9EC6-2694C8D9F0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7146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5A45945B-AE97-4E68-99AB-02A59F8D15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A687C513-17B1-483A-A5F1-D3283D8EFE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53727495-5886-4D49-A868-0C7CDF5800E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DFAD587D-24A2-4877-8A89-1B9D99CF343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8A80DBD8-3DBB-4732-9DBD-6B0A261CF6A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C1086D94-2BDC-4BB1-890B-378D0AB800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8627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352" r:id="rId1"/>
    <p:sldLayoutId id="2147486353" r:id="rId2"/>
    <p:sldLayoutId id="2147486354" r:id="rId3"/>
    <p:sldLayoutId id="2147486355" r:id="rId4"/>
    <p:sldLayoutId id="2147486356" r:id="rId5"/>
    <p:sldLayoutId id="2147486357" r:id="rId6"/>
    <p:sldLayoutId id="2147486358" r:id="rId7"/>
    <p:sldLayoutId id="2147486359" r:id="rId8"/>
    <p:sldLayoutId id="2147486360" r:id="rId9"/>
    <p:sldLayoutId id="2147486361" r:id="rId10"/>
    <p:sldLayoutId id="21474863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lated image">
            <a:extLst>
              <a:ext uri="{FF2B5EF4-FFF2-40B4-BE49-F238E27FC236}">
                <a16:creationId xmlns:a16="http://schemas.microsoft.com/office/drawing/2014/main" xmlns="" id="{BA0B1668-FE33-431F-AF73-F88BEE4659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05"/>
          <a:stretch>
            <a:fillRect/>
          </a:stretch>
        </p:blipFill>
        <p:spPr bwMode="auto">
          <a:xfrm>
            <a:off x="0" y="-117475"/>
            <a:ext cx="9144000" cy="697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2">
            <a:extLst>
              <a:ext uri="{FF2B5EF4-FFF2-40B4-BE49-F238E27FC236}">
                <a16:creationId xmlns:a16="http://schemas.microsoft.com/office/drawing/2014/main" xmlns="" id="{4BED6443-153A-4DD6-AFE5-A1C0D6FED8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8000" b="1" i="0" u="none" strike="noStrike" kern="1200" cap="none" spc="0" normalizeH="0" baseline="0" noProof="0" dirty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Arial" panose="020B0604020202020204" pitchFamily="34" charset="0"/>
                <a:ea typeface="STKaiti" panose="02010600040101010101" pitchFamily="2" charset="-122"/>
                <a:cs typeface="Times New Roman" panose="02020603050405020304" pitchFamily="18" charset="0"/>
              </a:rPr>
              <a:t>空谷的回音</a:t>
            </a:r>
            <a:endParaRPr kumimoji="0" lang="en-US" altLang="en-US" sz="8000" b="0" i="0" u="none" strike="noStrike" kern="1200" cap="none" spc="0" normalizeH="0" baseline="0" noProof="0" dirty="0">
              <a:ln>
                <a:noFill/>
              </a:ln>
              <a:solidFill>
                <a:srgbClr val="19194D"/>
              </a:solidFill>
              <a:effectLst/>
              <a:uLnTx/>
              <a:uFillTx/>
              <a:latin typeface="Arial" panose="020B0604020202020204" pitchFamily="34" charset="0"/>
              <a:ea typeface="STKaiti" panose="020106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elated image">
            <a:extLst>
              <a:ext uri="{FF2B5EF4-FFF2-40B4-BE49-F238E27FC236}">
                <a16:creationId xmlns:a16="http://schemas.microsoft.com/office/drawing/2014/main" xmlns="" id="{3755EDA4-8A2C-4C5F-862C-7F6AC60230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05"/>
          <a:stretch>
            <a:fillRect/>
          </a:stretch>
        </p:blipFill>
        <p:spPr bwMode="auto">
          <a:xfrm>
            <a:off x="0" y="-117475"/>
            <a:ext cx="9144000" cy="697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4">
            <a:extLst>
              <a:ext uri="{FF2B5EF4-FFF2-40B4-BE49-F238E27FC236}">
                <a16:creationId xmlns:a16="http://schemas.microsoft.com/office/drawing/2014/main" xmlns="" id="{50CC6FA3-562E-4EB0-95DE-D76B4A6B27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304800"/>
            <a:ext cx="6400800" cy="637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1.</a:t>
            </a:r>
            <a: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我是空谷的回音 </a:t>
            </a:r>
          </a:p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 四处寻找我的心</a:t>
            </a:r>
          </a:p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 问遍溪水和山林 </a:t>
            </a:r>
          </a:p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 我心依然无处寻</a:t>
            </a:r>
            <a:endParaRPr kumimoji="0" lang="zh-CN" altLang="zh-TW" sz="4800" b="1" i="0" u="none" strike="noStrike" kern="1200" cap="none" spc="0" normalizeH="0" baseline="0" noProof="0">
              <a:ln>
                <a:noFill/>
              </a:ln>
              <a:solidFill>
                <a:srgbClr val="19194D"/>
              </a:solidFill>
              <a:effectLst/>
              <a:uLnTx/>
              <a:uFillTx/>
              <a:latin typeface="STKaiti" panose="02010600040101010101" pitchFamily="2" charset="-122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TW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哦我曾经多彷徨 </a:t>
            </a:r>
          </a:p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TW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四周一无安息土</a:t>
            </a:r>
          </a:p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TW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笑声留不住欢乐 </a:t>
            </a:r>
          </a:p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TW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眼泪带不走痛苦</a:t>
            </a:r>
            <a:endParaRPr kumimoji="0" lang="en-US" altLang="zh-CN" sz="4800" b="1" i="0" u="none" strike="noStrike" kern="1200" cap="none" spc="0" normalizeH="0" baseline="0" noProof="0">
              <a:ln>
                <a:noFill/>
              </a:ln>
              <a:solidFill>
                <a:srgbClr val="19194D"/>
              </a:solidFill>
              <a:effectLst/>
              <a:uLnTx/>
              <a:uFillTx/>
              <a:latin typeface="STKaiti" panose="02010600040101010101" pitchFamily="2" charset="-122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4800" b="1" i="0" u="none" strike="noStrike" kern="1200" cap="none" spc="0" normalizeH="0" baseline="0" noProof="0">
              <a:ln>
                <a:noFill/>
              </a:ln>
              <a:solidFill>
                <a:srgbClr val="19194D"/>
              </a:solidFill>
              <a:effectLst/>
              <a:uLnTx/>
              <a:uFillTx/>
              <a:latin typeface="STKaiti" panose="02010600040101010101" pitchFamily="2" charset="-122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                              1/4</a:t>
            </a:r>
            <a:endParaRPr kumimoji="0" lang="zh-CN" altLang="en-US" sz="4800" b="1" i="0" u="none" strike="noStrike" kern="1200" cap="none" spc="0" normalizeH="0" baseline="0" noProof="0">
              <a:ln>
                <a:noFill/>
              </a:ln>
              <a:solidFill>
                <a:srgbClr val="19194D"/>
              </a:solidFill>
              <a:effectLst/>
              <a:uLnTx/>
              <a:uFillTx/>
              <a:latin typeface="STKaiti" panose="02010600040101010101" pitchFamily="2" charset="-122"/>
              <a:ea typeface="STKaiti" panose="020106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Related image">
            <a:extLst>
              <a:ext uri="{FF2B5EF4-FFF2-40B4-BE49-F238E27FC236}">
                <a16:creationId xmlns:a16="http://schemas.microsoft.com/office/drawing/2014/main" xmlns="" id="{178079CA-DF6D-4353-A5F9-1AB6CC98C4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05"/>
          <a:stretch>
            <a:fillRect/>
          </a:stretch>
        </p:blipFill>
        <p:spPr bwMode="auto">
          <a:xfrm>
            <a:off x="0" y="-117475"/>
            <a:ext cx="9144000" cy="697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4">
            <a:extLst>
              <a:ext uri="{FF2B5EF4-FFF2-40B4-BE49-F238E27FC236}">
                <a16:creationId xmlns:a16="http://schemas.microsoft.com/office/drawing/2014/main" xmlns="" id="{B1D944E1-49E4-4F82-8A0B-A3BEF1548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04800"/>
            <a:ext cx="6553200" cy="637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2.</a:t>
            </a:r>
            <a: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我说生命不稀奇 </a:t>
            </a:r>
          </a:p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  一声叹息归尘土</a:t>
            </a:r>
            <a:endParaRPr kumimoji="0" lang="zh-CN" altLang="en-US" sz="4800" b="0" i="0" u="none" strike="noStrike" kern="1200" cap="none" spc="0" normalizeH="0" baseline="0" noProof="0">
              <a:ln>
                <a:noFill/>
              </a:ln>
              <a:solidFill>
                <a:srgbClr val="19194D"/>
              </a:solidFill>
              <a:effectLst/>
              <a:uLnTx/>
              <a:uFillTx/>
              <a:latin typeface="STKaiti" panose="02010600040101010101" pitchFamily="2" charset="-122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  放弃一切的追求</a:t>
            </a:r>
          </a:p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  任凭潮水带我走</a:t>
            </a:r>
            <a:endParaRPr kumimoji="0" lang="zh-CN" altLang="zh-TW" sz="4800" b="1" i="0" u="none" strike="noStrike" kern="1200" cap="none" spc="0" normalizeH="0" baseline="0" noProof="0">
              <a:ln>
                <a:noFill/>
              </a:ln>
              <a:solidFill>
                <a:srgbClr val="19194D"/>
              </a:solidFill>
              <a:effectLst/>
              <a:uLnTx/>
              <a:uFillTx/>
              <a:latin typeface="STKaiti" panose="02010600040101010101" pitchFamily="2" charset="-122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TW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哦我曾经多彷徨</a:t>
            </a:r>
          </a:p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TW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四周一无安息土</a:t>
            </a:r>
            <a:endParaRPr kumimoji="0" lang="zh-CN" altLang="en-US" sz="4800" b="0" i="0" u="none" strike="noStrike" kern="1200" cap="none" spc="0" normalizeH="0" baseline="0" noProof="0">
              <a:ln>
                <a:noFill/>
              </a:ln>
              <a:solidFill>
                <a:srgbClr val="19194D"/>
              </a:solidFill>
              <a:effectLst/>
              <a:uLnTx/>
              <a:uFillTx/>
              <a:latin typeface="STKaiti" panose="02010600040101010101" pitchFamily="2" charset="-122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TW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笑声留不住欢乐 </a:t>
            </a:r>
          </a:p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TW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眼泪带不走痛苦</a:t>
            </a:r>
            <a:endParaRPr kumimoji="0" lang="en-US" altLang="zh-CN" sz="4800" b="1" i="0" u="none" strike="noStrike" kern="1200" cap="none" spc="0" normalizeH="0" baseline="0" noProof="0">
              <a:ln>
                <a:noFill/>
              </a:ln>
              <a:solidFill>
                <a:srgbClr val="19194D"/>
              </a:solidFill>
              <a:effectLst/>
              <a:uLnTx/>
              <a:uFillTx/>
              <a:latin typeface="STKaiti" panose="02010600040101010101" pitchFamily="2" charset="-122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4800" b="1" i="0" u="none" strike="noStrike" kern="1200" cap="none" spc="0" normalizeH="0" baseline="0" noProof="0">
              <a:ln>
                <a:noFill/>
              </a:ln>
              <a:solidFill>
                <a:srgbClr val="19194D"/>
              </a:solidFill>
              <a:effectLst/>
              <a:uLnTx/>
              <a:uFillTx/>
              <a:latin typeface="STKaiti" panose="02010600040101010101" pitchFamily="2" charset="-122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                               2/4</a:t>
            </a:r>
            <a:endParaRPr kumimoji="0" lang="zh-CN" altLang="en-US" sz="4800" b="1" i="0" u="none" strike="noStrike" kern="1200" cap="none" spc="0" normalizeH="0" baseline="0" noProof="0">
              <a:ln>
                <a:noFill/>
              </a:ln>
              <a:solidFill>
                <a:srgbClr val="19194D"/>
              </a:solidFill>
              <a:effectLst/>
              <a:uLnTx/>
              <a:uFillTx/>
              <a:latin typeface="STKaiti" panose="02010600040101010101" pitchFamily="2" charset="-122"/>
              <a:ea typeface="STKaiti" panose="020106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Related image">
            <a:extLst>
              <a:ext uri="{FF2B5EF4-FFF2-40B4-BE49-F238E27FC236}">
                <a16:creationId xmlns:a16="http://schemas.microsoft.com/office/drawing/2014/main" xmlns="" id="{DFE09083-82C5-4C93-A6A2-9A1649EFA4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05"/>
          <a:stretch>
            <a:fillRect/>
          </a:stretch>
        </p:blipFill>
        <p:spPr bwMode="auto">
          <a:xfrm>
            <a:off x="0" y="-117475"/>
            <a:ext cx="9144000" cy="697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4">
            <a:extLst>
              <a:ext uri="{FF2B5EF4-FFF2-40B4-BE49-F238E27FC236}">
                <a16:creationId xmlns:a16="http://schemas.microsoft.com/office/drawing/2014/main" xmlns="" id="{67429DE5-9CBD-4BA9-8BB5-4E116820FA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28600"/>
            <a:ext cx="6477000" cy="637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3.</a:t>
            </a:r>
            <a: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有人曾经告诉我</a:t>
            </a:r>
          </a:p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  耶稣正在寻找我</a:t>
            </a:r>
            <a:endParaRPr kumimoji="0" lang="zh-CN" altLang="en-US" sz="4800" b="0" i="0" u="none" strike="noStrike" kern="1200" cap="none" spc="0" normalizeH="0" baseline="0" noProof="0">
              <a:ln>
                <a:noFill/>
              </a:ln>
              <a:solidFill>
                <a:srgbClr val="19194D"/>
              </a:solidFill>
              <a:effectLst/>
              <a:uLnTx/>
              <a:uFillTx/>
              <a:latin typeface="STKaiti" panose="02010600040101010101" pitchFamily="2" charset="-122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  </a:t>
            </a:r>
            <a:r>
              <a:rPr kumimoji="0" lang="zh-TW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祂</a:t>
            </a:r>
            <a: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爱能够保护我 </a:t>
            </a:r>
          </a:p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  </a:t>
            </a:r>
            <a:r>
              <a:rPr kumimoji="0" lang="zh-TW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祂</a:t>
            </a:r>
            <a: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手能够医治我</a:t>
            </a:r>
            <a:endParaRPr kumimoji="0" lang="zh-CN" altLang="zh-TW" sz="4800" b="1" i="0" u="none" strike="noStrike" kern="1200" cap="none" spc="0" normalizeH="0" baseline="0" noProof="0">
              <a:ln>
                <a:noFill/>
              </a:ln>
              <a:solidFill>
                <a:srgbClr val="19194D"/>
              </a:solidFill>
              <a:effectLst/>
              <a:uLnTx/>
              <a:uFillTx/>
              <a:latin typeface="STKaiti" panose="02010600040101010101" pitchFamily="2" charset="-122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TW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哦我心中多快乐 </a:t>
            </a:r>
          </a:p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TW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我又见到那太阳</a:t>
            </a:r>
            <a:b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</a:br>
            <a:r>
              <a:rPr kumimoji="0" lang="zh-CN" altLang="zh-TW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我心紧紧跟随</a:t>
            </a:r>
            <a:r>
              <a:rPr kumimoji="0" lang="zh-TW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祂</a:t>
            </a:r>
            <a: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TW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我唇还要赞美</a:t>
            </a:r>
            <a:r>
              <a:rPr kumimoji="0" lang="zh-TW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祂</a:t>
            </a:r>
            <a:endParaRPr kumimoji="0" lang="en-US" altLang="zh-TW" sz="4800" b="1" i="0" u="none" strike="noStrike" kern="1200" cap="none" spc="0" normalizeH="0" baseline="0" noProof="0">
              <a:ln>
                <a:noFill/>
              </a:ln>
              <a:solidFill>
                <a:srgbClr val="19194D"/>
              </a:solidFill>
              <a:effectLst/>
              <a:uLnTx/>
              <a:uFillTx/>
              <a:latin typeface="STKaiti" panose="02010600040101010101" pitchFamily="2" charset="-122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4800" b="1" i="0" u="none" strike="noStrike" kern="1200" cap="none" spc="0" normalizeH="0" baseline="0" noProof="0">
              <a:ln>
                <a:noFill/>
              </a:ln>
              <a:solidFill>
                <a:srgbClr val="19194D"/>
              </a:solidFill>
              <a:effectLst/>
              <a:uLnTx/>
              <a:uFillTx/>
              <a:latin typeface="STKaiti" panose="02010600040101010101" pitchFamily="2" charset="-122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                              3/4</a:t>
            </a:r>
            <a: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Related image">
            <a:extLst>
              <a:ext uri="{FF2B5EF4-FFF2-40B4-BE49-F238E27FC236}">
                <a16:creationId xmlns:a16="http://schemas.microsoft.com/office/drawing/2014/main" xmlns="" id="{D2A4A6F3-24FF-40B1-BEF0-B00C7932D8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05"/>
          <a:stretch>
            <a:fillRect/>
          </a:stretch>
        </p:blipFill>
        <p:spPr bwMode="auto">
          <a:xfrm>
            <a:off x="0" y="-117475"/>
            <a:ext cx="9144000" cy="697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4">
            <a:extLst>
              <a:ext uri="{FF2B5EF4-FFF2-40B4-BE49-F238E27FC236}">
                <a16:creationId xmlns:a16="http://schemas.microsoft.com/office/drawing/2014/main" xmlns="" id="{F79B6F11-97B6-4878-975A-6A3A98FC0D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28600"/>
            <a:ext cx="6705600" cy="637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4.</a:t>
            </a:r>
            <a: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朋友你今在哪里 </a:t>
            </a:r>
          </a:p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  四处奔跑何时已</a:t>
            </a:r>
            <a:endParaRPr kumimoji="0" lang="zh-CN" altLang="en-US" sz="4800" b="0" i="0" u="none" strike="noStrike" kern="1200" cap="none" spc="0" normalizeH="0" baseline="0" noProof="0">
              <a:ln>
                <a:noFill/>
              </a:ln>
              <a:solidFill>
                <a:srgbClr val="19194D"/>
              </a:solidFill>
              <a:effectLst/>
              <a:uLnTx/>
              <a:uFillTx/>
              <a:latin typeface="STKaiti" panose="02010600040101010101" pitchFamily="2" charset="-122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  如果你还愿意听 </a:t>
            </a:r>
          </a:p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  让我再来告诉你</a:t>
            </a:r>
            <a:endParaRPr kumimoji="0" lang="zh-CN" altLang="zh-TW" sz="4800" b="1" i="0" u="none" strike="noStrike" kern="1200" cap="none" spc="0" normalizeH="0" baseline="0" noProof="0">
              <a:ln>
                <a:noFill/>
              </a:ln>
              <a:solidFill>
                <a:srgbClr val="19194D"/>
              </a:solidFill>
              <a:effectLst/>
              <a:uLnTx/>
              <a:uFillTx/>
              <a:latin typeface="STKaiti" panose="02010600040101010101" pitchFamily="2" charset="-122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TW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耶稣基督救赎主 </a:t>
            </a:r>
          </a:p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 祂</a:t>
            </a:r>
            <a: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曾满足心无数</a:t>
            </a:r>
            <a:b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</a:br>
            <a:r>
              <a:rPr kumimoji="0" lang="zh-CN" altLang="zh-TW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向</a:t>
            </a:r>
            <a:r>
              <a:rPr kumimoji="0" lang="zh-TW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祂</a:t>
            </a:r>
            <a: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倾诉向他哭</a:t>
            </a:r>
          </a:p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 祂</a:t>
            </a:r>
            <a: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必使你得饱足</a:t>
            </a:r>
            <a:endParaRPr kumimoji="0" lang="en-US" altLang="zh-CN" sz="4800" b="1" i="0" u="none" strike="noStrike" kern="1200" cap="none" spc="0" normalizeH="0" baseline="0" noProof="0">
              <a:ln>
                <a:noFill/>
              </a:ln>
              <a:solidFill>
                <a:srgbClr val="19194D"/>
              </a:solidFill>
              <a:effectLst/>
              <a:uLnTx/>
              <a:uFillTx/>
              <a:latin typeface="STKaiti" panose="02010600040101010101" pitchFamily="2" charset="-122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4800" b="1" i="0" u="none" strike="noStrike" kern="1200" cap="none" spc="0" normalizeH="0" baseline="0" noProof="0">
              <a:ln>
                <a:noFill/>
              </a:ln>
              <a:solidFill>
                <a:srgbClr val="19194D"/>
              </a:solidFill>
              <a:effectLst/>
              <a:uLnTx/>
              <a:uFillTx/>
              <a:latin typeface="STKaiti" panose="02010600040101010101" pitchFamily="2" charset="-122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                                4/4</a:t>
            </a:r>
            <a:endParaRPr kumimoji="0" lang="zh-CN" altLang="en-US" sz="4800" b="0" i="0" u="none" strike="noStrike" kern="1200" cap="none" spc="0" normalizeH="0" baseline="0" noProof="0">
              <a:ln>
                <a:noFill/>
              </a:ln>
              <a:solidFill>
                <a:srgbClr val="19194D"/>
              </a:solidFill>
              <a:effectLst/>
              <a:uLnTx/>
              <a:uFillTx/>
              <a:latin typeface="STKaiti" panose="02010600040101010101" pitchFamily="2" charset="-122"/>
              <a:ea typeface="STKaiti" panose="020106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Related image">
            <a:extLst>
              <a:ext uri="{FF2B5EF4-FFF2-40B4-BE49-F238E27FC236}">
                <a16:creationId xmlns:a16="http://schemas.microsoft.com/office/drawing/2014/main" xmlns="" id="{B34E3FB4-6A08-41E8-B7AE-688763AD3E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05"/>
          <a:stretch>
            <a:fillRect/>
          </a:stretch>
        </p:blipFill>
        <p:spPr bwMode="auto">
          <a:xfrm>
            <a:off x="0" y="-117475"/>
            <a:ext cx="9144000" cy="697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4">
            <a:extLst>
              <a:ext uri="{FF2B5EF4-FFF2-40B4-BE49-F238E27FC236}">
                <a16:creationId xmlns:a16="http://schemas.microsoft.com/office/drawing/2014/main" xmlns="" id="{86B2CA48-2515-4897-B391-7B9E84B6D9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752600"/>
            <a:ext cx="6705600" cy="387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耶稣基督救赎主 </a:t>
            </a:r>
          </a:p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 祂</a:t>
            </a:r>
            <a: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曾满足心无数</a:t>
            </a:r>
            <a:b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</a:br>
            <a:r>
              <a:rPr kumimoji="0" lang="zh-CN" altLang="zh-TW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向</a:t>
            </a:r>
            <a:r>
              <a:rPr kumimoji="0" lang="zh-TW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祂</a:t>
            </a:r>
            <a: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倾诉向他哭</a:t>
            </a:r>
          </a:p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 祂</a:t>
            </a:r>
            <a:r>
              <a:rPr kumimoji="0" lang="zh-CN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必使你得饱足</a:t>
            </a:r>
            <a:endParaRPr kumimoji="0" lang="en-US" altLang="zh-CN" sz="4800" b="1" i="0" u="none" strike="noStrike" kern="1200" cap="none" spc="0" normalizeH="0" baseline="0" noProof="0">
              <a:ln>
                <a:noFill/>
              </a:ln>
              <a:solidFill>
                <a:srgbClr val="19194D"/>
              </a:solidFill>
              <a:effectLst/>
              <a:uLnTx/>
              <a:uFillTx/>
              <a:latin typeface="STKaiti" panose="02010600040101010101" pitchFamily="2" charset="-122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4800" b="1" i="0" u="none" strike="noStrike" kern="1200" cap="none" spc="0" normalizeH="0" baseline="0" noProof="0">
              <a:ln>
                <a:noFill/>
              </a:ln>
              <a:solidFill>
                <a:srgbClr val="19194D"/>
              </a:solidFill>
              <a:effectLst/>
              <a:uLnTx/>
              <a:uFillTx/>
              <a:latin typeface="STKaiti" panose="02010600040101010101" pitchFamily="2" charset="-122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800" b="1" i="0" u="none" strike="noStrike" kern="1200" cap="none" spc="0" normalizeH="0" baseline="0" noProof="0">
                <a:ln>
                  <a:noFill/>
                </a:ln>
                <a:solidFill>
                  <a:srgbClr val="19194D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                                </a:t>
            </a:r>
            <a:endParaRPr kumimoji="0" lang="zh-CN" altLang="en-US" sz="4800" b="0" i="0" u="none" strike="noStrike" kern="1200" cap="none" spc="0" normalizeH="0" baseline="0" noProof="0">
              <a:ln>
                <a:noFill/>
              </a:ln>
              <a:solidFill>
                <a:srgbClr val="19194D"/>
              </a:solidFill>
              <a:effectLst/>
              <a:uLnTx/>
              <a:uFillTx/>
              <a:latin typeface="STKaiti" panose="02010600040101010101" pitchFamily="2" charset="-122"/>
              <a:ea typeface="STKaiti" panose="0201060004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4" name="Graphic 2" descr="Heart">
            <a:extLst>
              <a:ext uri="{FF2B5EF4-FFF2-40B4-BE49-F238E27FC236}">
                <a16:creationId xmlns:a16="http://schemas.microsoft.com/office/drawing/2014/main" xmlns="" id="{94562B6B-A859-4656-A203-699025DF06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53899" y="6443286"/>
            <a:ext cx="460793" cy="414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2552</TotalTime>
  <Words>252</Words>
  <Application>Microsoft Office PowerPoint</Application>
  <PresentationFormat>On-screen Show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3_Default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THIG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Yu</dc:creator>
  <cp:lastModifiedBy>wangps</cp:lastModifiedBy>
  <cp:revision>441</cp:revision>
  <dcterms:created xsi:type="dcterms:W3CDTF">2012-02-03T13:37:34Z</dcterms:created>
  <dcterms:modified xsi:type="dcterms:W3CDTF">2021-04-11T19:55:23Z</dcterms:modified>
</cp:coreProperties>
</file>