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1"/>
    <p:sldMasterId id="2147484405" r:id="rId2"/>
    <p:sldMasterId id="2147484551" r:id="rId3"/>
    <p:sldMasterId id="2147484563" r:id="rId4"/>
  </p:sldMasterIdLst>
  <p:notesMasterIdLst>
    <p:notesMasterId r:id="rId20"/>
  </p:notesMasterIdLst>
  <p:sldIdLst>
    <p:sldId id="518" r:id="rId5"/>
    <p:sldId id="440" r:id="rId6"/>
    <p:sldId id="441" r:id="rId7"/>
    <p:sldId id="442" r:id="rId8"/>
    <p:sldId id="443" r:id="rId9"/>
    <p:sldId id="519" r:id="rId10"/>
    <p:sldId id="520" r:id="rId11"/>
    <p:sldId id="521" r:id="rId12"/>
    <p:sldId id="525" r:id="rId13"/>
    <p:sldId id="528" r:id="rId14"/>
    <p:sldId id="522" r:id="rId15"/>
    <p:sldId id="523" r:id="rId16"/>
    <p:sldId id="524" r:id="rId17"/>
    <p:sldId id="526" r:id="rId18"/>
    <p:sldId id="52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EC2F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>
      <p:cViewPr varScale="1">
        <p:scale>
          <a:sx n="109" d="100"/>
          <a:sy n="109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A0A158-4C20-46AF-90C3-9BD5795D0D3F}" type="datetimeFigureOut">
              <a:rPr lang="en-US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38757-D270-47A5-8052-EE0AB3BCB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36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8757-D270-47A5-8052-EE0AB3BCB8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8757-D270-47A5-8052-EE0AB3BCB8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0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1828800"/>
            <a:ext cx="5638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04800"/>
            <a:ext cx="17335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04800"/>
            <a:ext cx="5048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1828800"/>
            <a:ext cx="5638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51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9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7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34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5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60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941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04800"/>
            <a:ext cx="17335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04800"/>
            <a:ext cx="5048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19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1828800"/>
            <a:ext cx="5638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050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1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33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2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7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7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11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61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06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94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04800"/>
            <a:ext cx="17335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04800"/>
            <a:ext cx="5048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1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1828800"/>
            <a:ext cx="56388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052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5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429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7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0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2192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81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692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986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7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04800"/>
            <a:ext cx="17335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04800"/>
            <a:ext cx="50482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6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1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72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68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478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129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4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09600"/>
            <a:ext cx="54864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6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谷中百合花</a:t>
            </a:r>
            <a:endParaRPr lang="en-US" sz="60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412" y="1806714"/>
            <a:ext cx="50395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 smtClean="0">
                <a:ln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pitchFamily="34" charset="0"/>
              </a:rPr>
              <a:t>The Lily of the Valley                  </a:t>
            </a:r>
            <a:endParaRPr lang="en-US" sz="4000" dirty="0">
              <a:ln>
                <a:solidFill>
                  <a:srgbClr val="006600"/>
                </a:solidFill>
              </a:ln>
              <a:solidFill>
                <a:srgbClr val="FFFFFF"/>
              </a:solidFill>
              <a:latin typeface="Times New Roman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260250"/>
            <a:ext cx="4091065" cy="30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60061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57474"/>
            <a:ext cx="239077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252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70282"/>
            <a:ext cx="9150350" cy="69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33400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>我是沙崙的玫瑰</a:t>
            </a:r>
            <a:r>
              <a:rPr lang="zh-CN" altLang="en-US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>花</a:t>
            </a:r>
            <a:r>
              <a:rPr lang="en-US" altLang="zh-CN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/>
            </a:r>
            <a:br>
              <a:rPr lang="en-US" altLang="zh-CN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zh-CN" altLang="en-US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>是</a:t>
            </a:r>
            <a:r>
              <a:rPr lang="zh-CN" alt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>谷中的百合</a:t>
            </a:r>
            <a:r>
              <a:rPr lang="zh-CN" altLang="en-US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>花</a:t>
            </a:r>
            <a:r>
              <a:rPr lang="en-US" altLang="zh-CN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</a:rPr>
              <a:t> </a:t>
            </a:r>
            <a:endParaRPr lang="en-US" sz="32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2004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我是明亮的晨</a:t>
            </a:r>
            <a:r>
              <a:rPr lang="zh-CN" altLang="en-US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星</a:t>
            </a:r>
            <a:endParaRPr lang="en-US" sz="5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0000"/>
              </a:solidFill>
              <a:latin typeface="Times New Roman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2398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</a:rPr>
              <a:t>雅</a:t>
            </a:r>
            <a:r>
              <a:rPr lang="zh-CN" altLang="en-US" sz="2800" dirty="0" smtClean="0">
                <a:solidFill>
                  <a:srgbClr val="002060"/>
                </a:solidFill>
              </a:rPr>
              <a:t>歌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Song 2:1</a:t>
            </a:r>
            <a:endParaRPr lang="en-US" sz="280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981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I am a rose</a:t>
            </a:r>
            <a:r>
              <a:rPr lang="en-US" sz="3200" b="1" baseline="30000" dirty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dirty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of </a:t>
            </a:r>
            <a:r>
              <a:rPr lang="en-US" sz="3200" b="1" dirty="0" smtClean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Sharon</a:t>
            </a:r>
            <a:br>
              <a:rPr lang="en-US" sz="3200" b="1" dirty="0" smtClean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</a:br>
            <a:r>
              <a:rPr lang="en-US" sz="3200" b="1" dirty="0" smtClean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a </a:t>
            </a:r>
            <a:r>
              <a:rPr lang="en-US" sz="3200" b="1" dirty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lily of the </a:t>
            </a:r>
            <a:r>
              <a:rPr lang="en-US" sz="3200" b="1" dirty="0" smtClean="0">
                <a:ln w="11430"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valleys</a:t>
            </a:r>
            <a:endParaRPr lang="en-US" sz="3200" b="1" dirty="0">
              <a:ln w="11430">
                <a:solidFill>
                  <a:srgbClr val="0070C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4209871"/>
            <a:ext cx="4800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>
                  <a:solidFill>
                    <a:srgbClr val="F84C63">
                      <a:lumMod val="50000"/>
                    </a:srgbClr>
                  </a:solidFill>
                </a:ln>
                <a:solidFill>
                  <a:srgbClr val="000000">
                    <a:shade val="50000"/>
                  </a:srgbClr>
                </a:solidFill>
                <a:latin typeface="Times New Roman"/>
              </a:rPr>
              <a:t>I am the bright </a:t>
            </a:r>
            <a:br>
              <a:rPr lang="en-US" sz="3600" b="1" dirty="0" smtClean="0">
                <a:ln w="50800">
                  <a:solidFill>
                    <a:srgbClr val="F84C63">
                      <a:lumMod val="50000"/>
                    </a:srgbClr>
                  </a:solidFill>
                </a:ln>
                <a:solidFill>
                  <a:srgbClr val="000000">
                    <a:shade val="50000"/>
                  </a:srgbClr>
                </a:solidFill>
                <a:latin typeface="Times New Roman"/>
              </a:rPr>
            </a:br>
            <a:r>
              <a:rPr lang="en-US" sz="3600" b="1" dirty="0" smtClean="0">
                <a:ln w="50800">
                  <a:solidFill>
                    <a:srgbClr val="F84C63">
                      <a:lumMod val="50000"/>
                    </a:srgbClr>
                  </a:solidFill>
                </a:ln>
                <a:solidFill>
                  <a:srgbClr val="000000">
                    <a:shade val="50000"/>
                  </a:srgbClr>
                </a:solidFill>
                <a:latin typeface="Times New Roman"/>
              </a:rPr>
              <a:t>Morning Star  </a:t>
            </a:r>
            <a:endParaRPr lang="en-US" sz="3600" b="1" dirty="0">
              <a:ln w="50800">
                <a:solidFill>
                  <a:srgbClr val="F84C63">
                    <a:lumMod val="50000"/>
                  </a:srgbClr>
                </a:solidFill>
              </a:ln>
              <a:solidFill>
                <a:srgbClr val="000000">
                  <a:shade val="50000"/>
                </a:srgbClr>
              </a:solidFill>
              <a:latin typeface="Times New Roman"/>
              <a:ea typeface="SimSun" panose="02010600030101010101" pitchFamily="2" charset="-122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6" y="4038600"/>
            <a:ext cx="2974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93003" y="5496580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66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啟</a:t>
            </a:r>
            <a:r>
              <a:rPr lang="zh-CN" altLang="en-US" sz="2800" dirty="0" smtClean="0">
                <a:solidFill>
                  <a:srgbClr val="0066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Times New Roman"/>
                <a:ea typeface="SimSun" panose="02010600030101010101" pitchFamily="2" charset="-122"/>
              </a:rPr>
              <a:t>Re 22:16</a:t>
            </a:r>
            <a:endParaRPr lang="en-US" sz="2800" dirty="0">
              <a:solidFill>
                <a:srgbClr val="006600"/>
              </a:solidFill>
              <a:latin typeface="Times New Roman"/>
              <a:ea typeface="SimSun" panose="02010600030101010101" pitchFamily="2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714375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endParaRPr lang="zh-TW" altLang="en-US" sz="44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41455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He will never, never leave me, nor yet forsake me here,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While I live by faith and do His blessed will;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rgbClr val="3008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  </a:t>
            </a:r>
            <a:endParaRPr lang="en-US" altLang="zh-TW" sz="3200" b="1" dirty="0">
              <a:ln>
                <a:solidFill>
                  <a:srgbClr val="92D050"/>
                </a:solidFill>
              </a:ln>
              <a:solidFill>
                <a:srgbClr val="3008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33400"/>
            <a:ext cx="54102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他必永远不离开我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时常陪伴身旁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我必信靠耶稣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效法主榜样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128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3-1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2974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32083"/>
            <a:ext cx="2476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9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3505200"/>
            <a:ext cx="5715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A wall of fire about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me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I’ve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nothing now to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fear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From His manna He my hungry soul shall fill</a:t>
            </a:r>
            <a:r>
              <a:rPr lang="en-US" sz="3600" dirty="0"/>
              <a:t>.</a:t>
            </a:r>
            <a:br>
              <a:rPr lang="en-US" sz="3600" dirty="0"/>
            </a:br>
            <a:endParaRPr lang="en-US" altLang="zh-TW" sz="3600" b="1" dirty="0">
              <a:ln w="50800"/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5257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他是磐石给我力量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使软弱变刚强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心灵饥渴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他赐吗哪作灵粮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685800"/>
            <a:ext cx="2647950" cy="1724025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3-2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365760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63"/>
            <a:ext cx="9220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-304800" y="0"/>
            <a:ext cx="6705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TW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将来升天见主面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同享极大荣光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到达快乐彼岸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生命水流长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4414897"/>
            <a:ext cx="6403975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Then sweeping up to glory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see His blessed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face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Where rivers of delight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shall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ever roll.</a:t>
            </a:r>
            <a:endParaRPr lang="en-US" altLang="zh-TW" sz="3200" b="1" dirty="0">
              <a:ln w="50800"/>
              <a:solidFill>
                <a:schemeClr val="bg1"/>
              </a:solidFill>
              <a:effectLst>
                <a:glow rad="63500">
                  <a:srgbClr val="DADADA">
                    <a:satMod val="175000"/>
                    <a:alpha val="40000"/>
                  </a:srgbClr>
                </a:glow>
              </a:effectLst>
              <a:latin typeface="+mn-lt"/>
              <a:cs typeface="Arial" pitchFamily="34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3-3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3" y="3657600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76" y="457200"/>
            <a:ext cx="24003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3505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609600" y="411301"/>
            <a:ext cx="5029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他是山谷中百合花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灿烂明亮晨星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他使饥渴心灵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常能得安慰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defRPr/>
            </a:pPr>
            <a:endParaRPr lang="zh-TW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154" y="4267200"/>
            <a:ext cx="5749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He’s the Lily of the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Valley</a:t>
            </a:r>
            <a:br>
              <a:rPr lang="en-US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Bright and Morning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Star</a:t>
            </a:r>
            <a:br>
              <a:rPr lang="en-US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He’s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the fairest of ten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thousand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to my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soul</a:t>
            </a:r>
            <a:endParaRPr lang="en-US" altLang="zh-TW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819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</a:rPr>
              <a:t>T</a:t>
            </a:r>
            <a:r>
              <a:rPr lang="en-US" sz="1400" b="1" dirty="0" smtClean="0">
                <a:solidFill>
                  <a:srgbClr val="000000"/>
                </a:solidFill>
              </a:rPr>
              <a:t>he </a:t>
            </a:r>
            <a:r>
              <a:rPr lang="en-US" sz="1400" b="1" dirty="0">
                <a:solidFill>
                  <a:srgbClr val="000000"/>
                </a:solidFill>
              </a:rPr>
              <a:t>Lily of the Valley </a:t>
            </a:r>
            <a:r>
              <a:rPr lang="en-US" sz="1400" b="1" dirty="0" smtClean="0">
                <a:solidFill>
                  <a:srgbClr val="000000"/>
                </a:solidFill>
              </a:rPr>
              <a:t> - refrain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3" y="3707124"/>
            <a:ext cx="249555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2" y="1524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27" y="245247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9" y="-1772"/>
            <a:ext cx="915035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762000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</a:rPr>
              <a:t>宝</a:t>
            </a:r>
            <a:r>
              <a:rPr lang="zh-CN" altLang="en-US" sz="4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</a:rPr>
              <a:t>座中的羔羊必牧养他们、领他们到生命水的泉源</a:t>
            </a:r>
            <a:endParaRPr lang="en-US" sz="4400" b="1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For the Lamb at the center of the 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throne will 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be their 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shepherd; he 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will lead them to springs of living 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water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srgbClr val="0066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95800"/>
            <a:ext cx="3329884" cy="2126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5726668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启 </a:t>
            </a:r>
            <a:r>
              <a:rPr lang="en-US" altLang="zh-CN" sz="2800" b="1" dirty="0" smtClean="0">
                <a:solidFill>
                  <a:srgbClr val="002060"/>
                </a:solidFill>
                <a:latin typeface="+mn-lt"/>
              </a:rPr>
              <a:t>Re</a:t>
            </a:r>
            <a:r>
              <a:rPr lang="zh-CN" alt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+mn-lt"/>
              </a:rPr>
              <a:t>7:17</a:t>
            </a:r>
            <a:r>
              <a:rPr lang="zh-CN" altLang="en-US" sz="2800" dirty="0">
                <a:solidFill>
                  <a:srgbClr val="002060"/>
                </a:solidFill>
                <a:latin typeface="+mn-lt"/>
              </a:rPr>
              <a:t>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glow rad="63500">
                  <a:srgbClr val="DADADA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974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9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endParaRPr lang="zh-TW" altLang="en-US" sz="44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41455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I have found a friend in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Jesus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He’s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everything to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me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He’s the fairest of ten thousand to my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soul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rgbClr val="3008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  </a:t>
            </a:r>
            <a:endParaRPr lang="en-US" altLang="zh-TW" sz="3200" b="1" dirty="0">
              <a:ln>
                <a:solidFill>
                  <a:srgbClr val="92D050"/>
                </a:solidFill>
              </a:ln>
              <a:solidFill>
                <a:srgbClr val="3008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33400"/>
            <a:ext cx="54102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我有一位最好朋友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他就是主耶稣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他使饥渴心灵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常能得安慰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128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1-1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99052"/>
            <a:ext cx="2974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32083"/>
            <a:ext cx="2476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3505200"/>
            <a:ext cx="5715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The Lily of the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Valley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Him alone I see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All I need to cleanse and make me fully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whole</a:t>
            </a:r>
            <a:endParaRPr lang="en-US" altLang="zh-TW" sz="3600" b="1" dirty="0">
              <a:ln w="50800"/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75833"/>
            <a:ext cx="5257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好比山谷中百合花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洁白 沌净 芳香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惟有救主耶稣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圣名最完美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1-2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61" y="414005"/>
            <a:ext cx="1743075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9708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63"/>
            <a:ext cx="9220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-304800" y="182701"/>
            <a:ext cx="6705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TW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痛苦悲伤他怜悯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忧患时他安慰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他对我说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他永住在我心内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4414897"/>
            <a:ext cx="5641975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In sorrow He’s my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comfort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trouble He’s my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stay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He tells me every care on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Him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to roll.</a:t>
            </a:r>
            <a:endParaRPr lang="en-US" altLang="zh-TW" sz="3200" b="1" dirty="0">
              <a:ln w="50800"/>
              <a:solidFill>
                <a:schemeClr val="bg1"/>
              </a:solidFill>
              <a:effectLst>
                <a:glow rad="63500">
                  <a:srgbClr val="DADADA">
                    <a:satMod val="175000"/>
                    <a:alpha val="40000"/>
                  </a:srgbClr>
                </a:glow>
              </a:effectLst>
              <a:latin typeface="+mn-lt"/>
              <a:cs typeface="Arial" pitchFamily="34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1-3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3" y="4038600"/>
            <a:ext cx="28194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62" y="30480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7" y="2333625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609600" y="487501"/>
            <a:ext cx="5029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他是山谷中百合花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灿烂明亮晨星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他使饥渴心灵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常能得安慰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defRPr/>
            </a:pPr>
            <a:endParaRPr lang="zh-TW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8975" y="4343400"/>
            <a:ext cx="591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He’s the Lily of the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Valley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Bright and Morning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Star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He’s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the fairest of ten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thousand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to my soul.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19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T</a:t>
            </a:r>
            <a:r>
              <a:rPr lang="en-US" sz="1400" b="1" dirty="0" smtClean="0">
                <a:solidFill>
                  <a:schemeClr val="bg1"/>
                </a:solidFill>
              </a:rPr>
              <a:t>he </a:t>
            </a:r>
            <a:r>
              <a:rPr lang="en-US" sz="1400" b="1" dirty="0">
                <a:solidFill>
                  <a:schemeClr val="bg1"/>
                </a:solidFill>
              </a:rPr>
              <a:t>Lily of the Valley </a:t>
            </a:r>
            <a:r>
              <a:rPr lang="en-US" sz="1400" b="1" dirty="0" smtClean="0">
                <a:solidFill>
                  <a:schemeClr val="bg1"/>
                </a:solidFill>
              </a:rPr>
              <a:t> - refrain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2232970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" y="3971925"/>
            <a:ext cx="2876550" cy="1590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550"/>
            <a:ext cx="26098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0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-32089"/>
            <a:ext cx="9223376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2971800" y="0"/>
            <a:ext cx="57912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TW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他除去我一切烦恼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担当患难忧伤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战胜试探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他作我坚固保障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>
              <a:defRPr/>
            </a:pPr>
            <a:endParaRPr lang="zh-TW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657600"/>
            <a:ext cx="48768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He all my grief has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taken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and all my sorrows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borne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In temptation He’s my strong and mighty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tow’r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endParaRPr lang="en-US" altLang="zh-T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2-1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283999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57600"/>
            <a:ext cx="17907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63"/>
            <a:ext cx="92202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1986" name="Rectangle 1026"/>
          <p:cNvSpPr>
            <a:spLocks noChangeArrowheads="1"/>
          </p:cNvSpPr>
          <p:nvPr/>
        </p:nvSpPr>
        <p:spPr bwMode="auto">
          <a:xfrm>
            <a:off x="2590800" y="3559175"/>
            <a:ext cx="6477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I have all for Him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forsaken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and all my idols torn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From my heart and now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keeps me by His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pow’r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endParaRPr lang="en-US" altLang="zh-TW" sz="3200" b="1" dirty="0">
              <a:solidFill>
                <a:schemeClr val="bg1"/>
              </a:solidFill>
              <a:latin typeface="+mn-lt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41313"/>
            <a:ext cx="51816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为他我愿舍去一切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抛弃心中偶像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他用全能臂膀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保守我安康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2-2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2486025" cy="183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59175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endParaRPr lang="zh-TW" altLang="en-US" sz="44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41455"/>
            <a:ext cx="533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Though all the world forsake me, and Satan tempt me sore,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Through Jesus I shall safely reach the goal. </a:t>
            </a:r>
            <a:r>
              <a:rPr lang="en-US" altLang="zh-TW" sz="32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 </a:t>
            </a:r>
            <a:endParaRPr lang="en-US" altLang="zh-TW" sz="32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33400"/>
            <a:ext cx="54102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纵使亲朋离弃我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撒但试探引诱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依靠耶稣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心中平安有希望</a:t>
            </a:r>
            <a:endParaRPr lang="en-US" sz="44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128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rgbClr val="002060"/>
                </a:solidFill>
                <a:cs typeface="Arial" pitchFamily="34" charset="0"/>
              </a:rPr>
              <a:t>The lily of the valley 2-3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17" y="3733800"/>
            <a:ext cx="2667000" cy="2463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6" y="10098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5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609600" y="335101"/>
            <a:ext cx="5029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他是山谷中百合花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灿烂明亮晨星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他使饥渴心灵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常能得安慰</a:t>
            </a:r>
            <a:endParaRPr lang="en-US" sz="44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defRPr/>
            </a:pPr>
            <a:endParaRPr lang="zh-TW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154" y="3352800"/>
            <a:ext cx="5749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He’s the Lily of the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Valley</a:t>
            </a:r>
            <a:br>
              <a:rPr lang="en-US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Bright and Morning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Star</a:t>
            </a:r>
            <a:br>
              <a:rPr lang="en-US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He’s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the fairest of ten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thousand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to my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soul</a:t>
            </a:r>
            <a:endParaRPr lang="en-US" altLang="zh-TW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Arial" pitchFamily="34" charset="0"/>
            </a:endParaRPr>
          </a:p>
        </p:txBody>
      </p:sp>
      <p:sp>
        <p:nvSpPr>
          <p:cNvPr id="8199" name="Footer Placeholder 2"/>
          <p:cNvSpPr txBox="1">
            <a:spLocks/>
          </p:cNvSpPr>
          <p:nvPr/>
        </p:nvSpPr>
        <p:spPr bwMode="auto">
          <a:xfrm>
            <a:off x="-152400" y="6416675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indent="-285750" eaLnBrk="0" hangingPunct="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</a:rPr>
              <a:t>T</a:t>
            </a:r>
            <a:r>
              <a:rPr lang="en-US" sz="1400" b="1" dirty="0" smtClean="0">
                <a:solidFill>
                  <a:srgbClr val="000000"/>
                </a:solidFill>
              </a:rPr>
              <a:t>he </a:t>
            </a:r>
            <a:r>
              <a:rPr lang="en-US" sz="1400" b="1" dirty="0">
                <a:solidFill>
                  <a:srgbClr val="000000"/>
                </a:solidFill>
              </a:rPr>
              <a:t>Lily of the Valley </a:t>
            </a:r>
            <a:r>
              <a:rPr lang="en-US" sz="1400" b="1" dirty="0" smtClean="0">
                <a:solidFill>
                  <a:srgbClr val="000000"/>
                </a:solidFill>
              </a:rPr>
              <a:t> - refrain</a:t>
            </a:r>
            <a:endParaRPr lang="en-US" altLang="en-US" sz="14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" y="3886200"/>
            <a:ext cx="2533650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30" y="6096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Resurrection">
  <a:themeElements>
    <a:clrScheme name="">
      <a:dk1>
        <a:srgbClr val="000000"/>
      </a:dk1>
      <a:lt1>
        <a:srgbClr val="FFFFFF"/>
      </a:lt1>
      <a:dk2>
        <a:srgbClr val="30080A"/>
      </a:dk2>
      <a:lt2>
        <a:srgbClr val="FFFFFF"/>
      </a:lt2>
      <a:accent1>
        <a:srgbClr val="FF834A"/>
      </a:accent1>
      <a:accent2>
        <a:srgbClr val="F84C63"/>
      </a:accent2>
      <a:accent3>
        <a:srgbClr val="ADAAAA"/>
      </a:accent3>
      <a:accent4>
        <a:srgbClr val="DADADA"/>
      </a:accent4>
      <a:accent5>
        <a:srgbClr val="FFC1B1"/>
      </a:accent5>
      <a:accent6>
        <a:srgbClr val="E14459"/>
      </a:accent6>
      <a:hlink>
        <a:srgbClr val="E6699B"/>
      </a:hlink>
      <a:folHlink>
        <a:srgbClr val="F5CB62"/>
      </a:folHlink>
    </a:clrScheme>
    <a:fontScheme name="The Resurrecti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he Resurrectio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 Resurrection">
  <a:themeElements>
    <a:clrScheme name="">
      <a:dk1>
        <a:srgbClr val="000000"/>
      </a:dk1>
      <a:lt1>
        <a:srgbClr val="FFFFFF"/>
      </a:lt1>
      <a:dk2>
        <a:srgbClr val="30080A"/>
      </a:dk2>
      <a:lt2>
        <a:srgbClr val="FFFFFF"/>
      </a:lt2>
      <a:accent1>
        <a:srgbClr val="FF834A"/>
      </a:accent1>
      <a:accent2>
        <a:srgbClr val="F84C63"/>
      </a:accent2>
      <a:accent3>
        <a:srgbClr val="ADAAAA"/>
      </a:accent3>
      <a:accent4>
        <a:srgbClr val="DADADA"/>
      </a:accent4>
      <a:accent5>
        <a:srgbClr val="FFC1B1"/>
      </a:accent5>
      <a:accent6>
        <a:srgbClr val="E14459"/>
      </a:accent6>
      <a:hlink>
        <a:srgbClr val="E6699B"/>
      </a:hlink>
      <a:folHlink>
        <a:srgbClr val="F5CB62"/>
      </a:folHlink>
    </a:clrScheme>
    <a:fontScheme name="The Resurrecti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he Resurrectio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e Resurrection">
  <a:themeElements>
    <a:clrScheme name="">
      <a:dk1>
        <a:srgbClr val="000000"/>
      </a:dk1>
      <a:lt1>
        <a:srgbClr val="FFFFFF"/>
      </a:lt1>
      <a:dk2>
        <a:srgbClr val="30080A"/>
      </a:dk2>
      <a:lt2>
        <a:srgbClr val="FFFFFF"/>
      </a:lt2>
      <a:accent1>
        <a:srgbClr val="FF834A"/>
      </a:accent1>
      <a:accent2>
        <a:srgbClr val="F84C63"/>
      </a:accent2>
      <a:accent3>
        <a:srgbClr val="ADAAAA"/>
      </a:accent3>
      <a:accent4>
        <a:srgbClr val="DADADA"/>
      </a:accent4>
      <a:accent5>
        <a:srgbClr val="FFC1B1"/>
      </a:accent5>
      <a:accent6>
        <a:srgbClr val="E14459"/>
      </a:accent6>
      <a:hlink>
        <a:srgbClr val="E6699B"/>
      </a:hlink>
      <a:folHlink>
        <a:srgbClr val="F5CB62"/>
      </a:folHlink>
    </a:clrScheme>
    <a:fontScheme name="The Resurrecti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he Resurrectio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e Resurrection">
  <a:themeElements>
    <a:clrScheme name="">
      <a:dk1>
        <a:srgbClr val="000000"/>
      </a:dk1>
      <a:lt1>
        <a:srgbClr val="FFFFFF"/>
      </a:lt1>
      <a:dk2>
        <a:srgbClr val="30080A"/>
      </a:dk2>
      <a:lt2>
        <a:srgbClr val="FFFFFF"/>
      </a:lt2>
      <a:accent1>
        <a:srgbClr val="FF834A"/>
      </a:accent1>
      <a:accent2>
        <a:srgbClr val="F84C63"/>
      </a:accent2>
      <a:accent3>
        <a:srgbClr val="ADAAAA"/>
      </a:accent3>
      <a:accent4>
        <a:srgbClr val="DADADA"/>
      </a:accent4>
      <a:accent5>
        <a:srgbClr val="FFC1B1"/>
      </a:accent5>
      <a:accent6>
        <a:srgbClr val="E14459"/>
      </a:accent6>
      <a:hlink>
        <a:srgbClr val="E6699B"/>
      </a:hlink>
      <a:folHlink>
        <a:srgbClr val="F5CB62"/>
      </a:folHlink>
    </a:clrScheme>
    <a:fontScheme name="The Resurrecti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he Resurrectio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Resurrectio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Resurrectio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554</Words>
  <Application>Microsoft Office PowerPoint</Application>
  <PresentationFormat>On-screen Show (4:3)</PresentationFormat>
  <Paragraphs>88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The Resurrection</vt:lpstr>
      <vt:lpstr>1_The Resurrection</vt:lpstr>
      <vt:lpstr>2_The Resurrection</vt:lpstr>
      <vt:lpstr>3_The Resurrection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</dc:creator>
  <cp:lastModifiedBy>Eva Li</cp:lastModifiedBy>
  <cp:revision>550</cp:revision>
  <dcterms:created xsi:type="dcterms:W3CDTF">2010-04-09T18:41:45Z</dcterms:created>
  <dcterms:modified xsi:type="dcterms:W3CDTF">2015-09-16T20:33:43Z</dcterms:modified>
</cp:coreProperties>
</file>