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68" d="100"/>
          <a:sy n="68" d="100"/>
        </p:scale>
        <p:origin x="8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9511F-53B9-A146-B064-29DAD96CF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4C960D-ED4C-1545-9715-5587D7559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4F61B-A06C-B54E-A121-72F2210E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F556-6AEA-9E46-9D2C-95E0D148FBA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E70BE-A089-7242-B5B7-B57D18E4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3C13E-86BC-734F-89DB-8752ED5BD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70EA-2846-FE48-992A-51B2D4D81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0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4DC9C-6105-F949-9730-9DEF6CFB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2112CA-198E-884F-A239-FB5103D26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19CE4-2307-A54B-BED0-35BE1F15D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F556-6AEA-9E46-9D2C-95E0D148FBA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5B076-4243-EA4B-9AF5-D509EC972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DD910-DE22-1B49-88A2-E877E0825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70EA-2846-FE48-992A-51B2D4D81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1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F556C9-9D6D-8A47-B462-C348F40642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8F561C-05F3-B748-9269-ABDA9AF39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E83E-6468-4641-BE73-94A078038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F556-6AEA-9E46-9D2C-95E0D148FBA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C74A2-E7AB-5342-B47D-8916BC6A6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1042A-C70B-1041-938C-A772455D8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70EA-2846-FE48-992A-51B2D4D81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0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49039-4126-3541-8D0F-1E831FF91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CDAC3-08EA-904B-81A4-9315274B3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A4727-8724-D14E-9833-BCA863F33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F556-6AEA-9E46-9D2C-95E0D148FBA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8A27E-B209-B545-87A5-382EC173F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C1AF1-068F-4146-8E8F-8242BE1F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70EA-2846-FE48-992A-51B2D4D81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1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09FCE-0797-9E4F-9558-B7593F4C9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8A2F3-9D51-C941-A00A-13D0860F3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BDDA5-FC19-044F-9A29-D1663A3BF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F556-6AEA-9E46-9D2C-95E0D148FBA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CEB70-2310-8041-B2AA-7766A6E36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BDFAA-3328-E94F-85D7-9A16F838A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70EA-2846-FE48-992A-51B2D4D81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16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341AE-B98E-DB44-9E33-5C74DDF47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BE333-15F7-CB4B-BC4C-86B33ABE2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7454E-163D-3347-8DE1-21EB1546D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0B5FC-D4EE-4342-8942-62BF87051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F556-6AEA-9E46-9D2C-95E0D148FBA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D6C84-392F-A342-98C1-E7F96F0CD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2B8F84-142C-E44D-A985-27D023E14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70EA-2846-FE48-992A-51B2D4D81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5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E5CA6-1818-5C45-9322-E97AE6ABD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17D47-3215-3246-8440-76F14F51E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8B6BA-3075-EA43-BD84-78BFB8CE4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2621C-347D-2542-A630-1A81448BD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DACCF0-5BE9-0444-B14C-522F735236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BB0855-B391-1F46-AA56-F661FEEED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F556-6AEA-9E46-9D2C-95E0D148FBA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3E9773-5D4D-7448-A8B2-FD087ECB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9CED2B-FF27-C947-834A-0B5FCBAD0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70EA-2846-FE48-992A-51B2D4D81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1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BE167-466B-7F43-8A7B-531C386C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6D6715-28AB-CB41-A5C4-5A1625B92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F556-6AEA-9E46-9D2C-95E0D148FBA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BF4E3D-D4E2-9447-AFA2-F63A52351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F3DCCF-55C8-5548-99C7-3A892188B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70EA-2846-FE48-992A-51B2D4D81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7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847DB2-A8B3-8143-9815-C025C0B43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F556-6AEA-9E46-9D2C-95E0D148FBA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E77F24-ACCB-9340-8DCC-297F112AD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2B9A9-833A-4B48-89AF-C7352A9CF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70EA-2846-FE48-992A-51B2D4D81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0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80211-C6EC-B944-A40C-A2E3593BD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EAF21-B76C-4442-B83D-8A05B251E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DAD32-4279-6E49-937D-090AF7AB7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30A67-5F6B-0345-B2F6-BC06652E5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F556-6AEA-9E46-9D2C-95E0D148FBA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7834C3-8DA4-E348-B1A4-1EC82C7BC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37BFC-925B-DC43-A30C-41041C2F6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70EA-2846-FE48-992A-51B2D4D81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1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C1E65-4D0E-F044-967A-1FDEF558D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EE9CA3-2C74-C448-83D9-97F676A5B8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6CD8E-9958-C34A-B31A-81FF408F6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3B5F5-7D87-3147-ABB2-068132726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F556-6AEA-9E46-9D2C-95E0D148FBA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DE2AB-5CAF-8046-B9E9-813525E3A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8F473-24FC-344F-82C3-774DC41A7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870EA-2846-FE48-992A-51B2D4D81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6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44EC72-A868-3C40-97AB-D03E671E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D14C9-09A9-3F4F-957E-99339202F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7F9E8-4454-A141-9227-FC4BC76B03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6F556-6AEA-9E46-9D2C-95E0D148FBA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508BB-A3AE-E64F-A81D-AB0ECDCDA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84485-B32A-8444-86B1-830F4464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870EA-2846-FE48-992A-51B2D4D81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9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B8CFF9-8B68-6E44-8FF8-056FF1585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3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1A3FC8-9D68-2B4F-8538-125B6416C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6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00D644-E57E-6744-A6B7-DD51BF620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8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9BBB5-5977-574E-B5A4-4029C20BF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4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C13C8C-A933-724E-A505-3886E7CC4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3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408658-7DA5-1E45-ADEC-3D6C24E65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1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BD4E95-2B00-434C-8730-DCAC249E1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A6B11A-241E-7A4A-B0E9-C2394CCBE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0B2577-CCCF-1A49-826B-3FD01998E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6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E89827-50C9-494C-AD27-1ABDEDEA0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0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5E10EB-3166-514C-A73C-4EE407B26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8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11C561-2F6F-404E-9CDD-55AFC060B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3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2020-06-30T07:01:21Z</dcterms:created>
  <dcterms:modified xsi:type="dcterms:W3CDTF">2020-07-24T20:12:51Z</dcterms:modified>
</cp:coreProperties>
</file>