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72" r:id="rId4"/>
    <p:sldId id="265" r:id="rId5"/>
    <p:sldId id="258" r:id="rId6"/>
    <p:sldId id="266" r:id="rId7"/>
    <p:sldId id="259" r:id="rId8"/>
    <p:sldId id="273" r:id="rId9"/>
    <p:sldId id="267" r:id="rId10"/>
    <p:sldId id="268" r:id="rId11"/>
    <p:sldId id="260" r:id="rId12"/>
    <p:sldId id="274" r:id="rId13"/>
    <p:sldId id="269" r:id="rId14"/>
    <p:sldId id="261" r:id="rId15"/>
    <p:sldId id="270" r:id="rId16"/>
    <p:sldId id="26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B0B19"/>
    <a:srgbClr val="1E0000"/>
    <a:srgbClr val="3A0000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8CB62-31C5-4A1D-A4BF-ACF6F3903E0D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DC819-75EE-4BCF-8147-6061A2EC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B586-8A1D-4E47-82CC-4CC0298E8412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1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6211-B415-401F-91EA-407F96582347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55DF-096A-4B55-AFCF-2A3333DA4AA7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6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1631-99CA-4C62-A37F-71FEDEB5D7EF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E392-3D2D-4D86-A070-C949602C401F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7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543-28E0-4BDF-B463-9F6431BA7ABF}" type="datetime1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0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4734-9BEC-4722-9E1C-7655D2F4300E}" type="datetime1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3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FB5B-9BED-4084-BC83-5917A7AE1762}" type="datetime1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4D47-B163-48FA-9E39-F1E5F9042B33}" type="datetime1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C983-F3A4-4414-A22E-188F270363C3}" type="datetime1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D461-F3F2-469B-9739-D0375C49B517}" type="datetime1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98B94-5E58-4E97-A482-896C7D7372D3}" type="datetime1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009A-5AB0-4C9D-B764-6DC8EF416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681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370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服事主 漫长路 有时会孤独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想放弃主托付 回首频频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重温十架的爱 圣灵在提醒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耶稣降卑为人子 为我舍命</a:t>
            </a: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33625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sometimes feel lonely when serving Lord in this long journey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times I want to give up the work Lord gave to me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Holy Spirit reminds me to remember the love of cross </a:t>
            </a:r>
            <a:b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laid down his life for me</a:t>
            </a:r>
          </a:p>
          <a:p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600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主 今天在这里 请差遣我们去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尽管泪水心中流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靠主恩典 立誓跟随到底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肩并肩 心连心 遥望着各各他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十字架呼唤我 步步前行</a:t>
            </a: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199"/>
            <a:ext cx="8077200" cy="2333625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send us out today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tears, by relying on the Lord’s grace</a:t>
            </a:r>
            <a:b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follow the Lord to the end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 to shoulder, heart to heart, looking at Golgotha, the cross is calling me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go forward step by step</a:t>
            </a:r>
          </a:p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5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主 今天在这里 请差遣我们去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尽管泪水心中流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靠主恩典 立誓跟随到底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肩并肩 心连心 遥望着各各他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十字架呼唤我 步步前行</a:t>
            </a: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199"/>
            <a:ext cx="8077200" cy="2333625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send us out today</a:t>
            </a:r>
          </a:p>
          <a:p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tears, by relying on the Lord’s grace</a:t>
            </a:r>
            <a:b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follow the Lord to the end</a:t>
            </a:r>
          </a:p>
          <a:p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 to shoulder, heart to heart, looking at Golgotha, the cross is calling me</a:t>
            </a:r>
          </a:p>
          <a:p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go forward step by step</a:t>
            </a:r>
          </a:p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4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哦 十字架 十字架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我永远的荣耀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直到我安息天家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仍夸耶稣十架</a:t>
            </a: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the cross, the cross, my glory forever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boast nothing but the cross of Jesus until I rest in peace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600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7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414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主耶稣在等待 你我的回应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你为何在犹豫 不敢前进？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遥望十架光芒 听见主呼唤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点燃生命为主活 天国降临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01000" cy="2470150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Jesus is waiting for our response</a:t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you hesitating? </a:t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you not moving forward?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light of the cross, hearing the Lord call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releases the file of my life for the Lord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heaven is coming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600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7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928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主耶稣因着爱进入我世界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献生命 为宣扬天国福音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我生命得释放 压制得自由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与他携手共建造 天国已近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362200"/>
          </a:xfrm>
        </p:spPr>
        <p:txBody>
          <a:bodyPr>
            <a:normAutofit fontScale="32500" lnSpcReduction="20000"/>
          </a:bodyPr>
          <a:lstStyle/>
          <a:p>
            <a:r>
              <a:rPr lang="en-US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Jesus entered my world with love</a:t>
            </a:r>
            <a:br>
              <a:rPr lang="en-US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to proclaim the good news of the kingdom of God and gave his life to redeem us</a:t>
            </a:r>
          </a:p>
          <a:p>
            <a:r>
              <a:rPr lang="en-US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set free from oppression</a:t>
            </a:r>
          </a:p>
          <a:p>
            <a:r>
              <a:rPr lang="en-US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walk with him to build his kingdom </a:t>
            </a:r>
          </a:p>
          <a:p>
            <a:r>
              <a:rPr lang="en-US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heaven is near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8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076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主耶稣因着爱进入我世界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献生命 为宣扬天国福音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我生命得释放 压制得自由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与他携手共建造 天国已近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362200"/>
          </a:xfrm>
        </p:spPr>
        <p:txBody>
          <a:bodyPr>
            <a:normAutofit fontScale="32500" lnSpcReduction="20000"/>
          </a:bodyPr>
          <a:lstStyle/>
          <a:p>
            <a:r>
              <a:rPr lang="en-US" sz="74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Jesus entered my world with love</a:t>
            </a:r>
            <a:br>
              <a:rPr lang="en-US" sz="74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to proclaim the good news of the kingdom of God and gave his life to redeem us</a:t>
            </a:r>
          </a:p>
          <a:p>
            <a:r>
              <a:rPr lang="en-US" sz="74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set free from oppression</a:t>
            </a:r>
          </a:p>
          <a:p>
            <a:r>
              <a:rPr lang="en-US" sz="74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walk with him to build his kingdom </a:t>
            </a:r>
          </a:p>
          <a:p>
            <a:r>
              <a:rPr lang="en-US" sz="74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heaven is near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8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主 今天在这里 请差遣我们去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尽管泪水心中流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靠主恩典 立誓跟随到底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肩并肩 心连心 遥望着各各他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十字架呼唤我 步步前行</a:t>
            </a: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199"/>
            <a:ext cx="8077200" cy="2333625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send us out today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tears, by relying on the Lord’s grace</a:t>
            </a:r>
            <a:b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follow the Lord to the end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 to shoulder, heart to heart, looking at Golgotha, the cross is calling me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go forward step by step</a:t>
            </a:r>
          </a:p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600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290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我今天愿回应耶稣的邀请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勤工作 莫蹉跎 白昼已尽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每一天甘心背自己的十架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今生无悔跟从主 直到地极</a:t>
            </a: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199"/>
            <a:ext cx="7543800" cy="2333625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I want to respond to Jesus' invitation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hard, wasting no time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willingly carry my own cross every day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follow the Lord until the end of the earth without regret</a:t>
            </a:r>
          </a:p>
          <a:p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1600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0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主 今天在这里 请差遣我们去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尽管泪水心中流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靠主恩典 立誓跟随到底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肩并肩 心连心 遥望着各各他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十字架呼唤我 步步前行</a:t>
            </a: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199"/>
            <a:ext cx="8077200" cy="2333625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send us out today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tears, by relying on the Lord’s grace</a:t>
            </a:r>
            <a:b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follow the Lord to the end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 to shoulder, heart to heart, looking at Golgotha, the cross is calling me</a:t>
            </a:r>
          </a:p>
          <a:p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go forward step by step</a:t>
            </a:r>
          </a:p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276225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主 今天在这里 请差遣我们去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尽管泪水心中流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靠主恩典 立誓跟随到底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肩并肩 心连心 遥望着各各他</a:t>
            </a:r>
            <a:br>
              <a:rPr 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</a:br>
            <a:r>
              <a:rPr lang="zh-CN" altLang="en-US" b="1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latin typeface="+mn-ea"/>
                <a:ea typeface="+mn-ea"/>
              </a:rPr>
              <a:t>十字架呼唤我 步步前行</a:t>
            </a:r>
            <a:endParaRPr lang="en-US" b="1" dirty="0">
              <a:ln>
                <a:solidFill>
                  <a:srgbClr val="6B0B19"/>
                </a:solidFill>
              </a:ln>
              <a:solidFill>
                <a:srgbClr val="1E0000"/>
              </a:solidFill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199"/>
            <a:ext cx="8077200" cy="2333625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Lord, send us out today</a:t>
            </a:r>
          </a:p>
          <a:p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tears, by relying on the Lord’s grace</a:t>
            </a:r>
            <a:b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follow the Lord to the end</a:t>
            </a:r>
          </a:p>
          <a:p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 to shoulder, heart to heart, looking at Golgotha, the cross is calling me</a:t>
            </a:r>
          </a:p>
          <a:p>
            <a:r>
              <a:rPr lang="en-US" sz="38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go forward step by step</a:t>
            </a:r>
          </a:p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rgbClr val="6B0B19"/>
                  </a:solidFill>
                </a:ln>
                <a:solidFill>
                  <a:srgbClr val="1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5237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335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SimSun</vt:lpstr>
      <vt:lpstr>Arial</vt:lpstr>
      <vt:lpstr>Calibri</vt:lpstr>
      <vt:lpstr>Times New Roman</vt:lpstr>
      <vt:lpstr>Office Theme</vt:lpstr>
      <vt:lpstr>PowerPoint Presentation</vt:lpstr>
      <vt:lpstr>主耶稣因着爱进入我世界 献生命 为宣扬天国福音 我生命得释放 压制得自由 与他携手共建造 天国已近 </vt:lpstr>
      <vt:lpstr>PowerPoint Presentation</vt:lpstr>
      <vt:lpstr>主耶稣因着爱进入我世界 献生命 为宣扬天国福音 我生命得释放 压制得自由 与他携手共建造 天国已近 </vt:lpstr>
      <vt:lpstr>主 今天在这里 请差遣我们去 尽管泪水心中流 靠主恩典 立誓跟随到底 肩并肩 心连心 遥望着各各他 十字架呼唤我 步步前行</vt:lpstr>
      <vt:lpstr>PowerPoint Presentation</vt:lpstr>
      <vt:lpstr>我今天愿回应耶稣的邀请 勤工作 莫蹉跎 白昼已尽 每一天甘心背自己的十架 今生无悔跟从主 直到地极</vt:lpstr>
      <vt:lpstr>主 今天在这里 请差遣我们去 尽管泪水心中流 靠主恩典 立誓跟随到底 肩并肩 心连心 遥望着各各他 十字架呼唤我 步步前行</vt:lpstr>
      <vt:lpstr>主 今天在这里 请差遣我们去 尽管泪水心中流 靠主恩典 立誓跟随到底 肩并肩 心连心 遥望着各各他 十字架呼唤我 步步前行</vt:lpstr>
      <vt:lpstr>PowerPoint Presentation</vt:lpstr>
      <vt:lpstr>服事主 漫长路 有时会孤独 想放弃主托付 回首频频 重温十架的爱 圣灵在提醒 耶稣降卑为人子 为我舍命</vt:lpstr>
      <vt:lpstr>主 今天在这里 请差遣我们去 尽管泪水心中流 靠主恩典 立誓跟随到底 肩并肩 心连心 遥望着各各他 十字架呼唤我 步步前行</vt:lpstr>
      <vt:lpstr>主 今天在这里 请差遣我们去 尽管泪水心中流 靠主恩典 立誓跟随到底 肩并肩 心连心 遥望着各各他 十字架呼唤我 步步前行</vt:lpstr>
      <vt:lpstr>哦 十字架 十字架 我永远的荣耀 直到我安息天家 仍夸耶稣十架</vt:lpstr>
      <vt:lpstr>PowerPoint Presentation</vt:lpstr>
      <vt:lpstr>主耶稣在等待 你我的回应 你为何在犹豫 不敢前进？ 遥望十架光芒 听见主呼唤 点燃生命为主活 天国降临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Eva Li</cp:lastModifiedBy>
  <cp:revision>41</cp:revision>
  <dcterms:created xsi:type="dcterms:W3CDTF">2017-09-02T19:00:37Z</dcterms:created>
  <dcterms:modified xsi:type="dcterms:W3CDTF">2017-09-05T12:37:18Z</dcterms:modified>
</cp:coreProperties>
</file>