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364" r:id="rId2"/>
    <p:sldId id="3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72" d="100"/>
          <a:sy n="72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ECCD0-CB4B-45F0-960E-69FABD05E38F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344C-E699-4A35-954F-4DC345551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11FDCD3A-6C9E-42FC-A6C4-31CD7285361B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8BAE01FE-8CA4-41CB-AE68-8FBE1A63B2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22" dirty="0" smtClean="0"/>
              <a:t>S525</a:t>
            </a:r>
            <a:r>
              <a:rPr lang="en-US" dirty="0" smtClean="0"/>
              <a:t> </a:t>
            </a:r>
            <a:r>
              <a:rPr lang="zh-CN" altLang="en-US" sz="4889" b="1" dirty="0" smtClean="0"/>
              <a:t>开我的眼，主</a:t>
            </a:r>
            <a:r>
              <a:rPr lang="en-US" altLang="zh-CN" sz="4889" b="1" dirty="0" smtClean="0"/>
              <a:t/>
            </a:r>
            <a:br>
              <a:rPr lang="en-US" altLang="zh-CN" sz="4889" b="1" dirty="0" smtClean="0"/>
            </a:br>
            <a:r>
              <a:rPr lang="en-US" altLang="zh-CN" sz="4889" b="1" dirty="0" smtClean="0"/>
              <a:t>Open Our Eyes, Lord  </a:t>
            </a:r>
            <a:r>
              <a:rPr lang="en-US" altLang="zh-CN" sz="2667" dirty="0" smtClean="0"/>
              <a:t>1/2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103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4000" b="1" dirty="0" smtClean="0"/>
              <a:t>开我的眼</a:t>
            </a:r>
            <a:r>
              <a:rPr lang="en-US" altLang="zh-CN" sz="4000" b="1" dirty="0" smtClean="0"/>
              <a:t>，</a:t>
            </a:r>
            <a:r>
              <a:rPr lang="zh-CN" altLang="en-US" sz="4000" b="1" dirty="0" smtClean="0"/>
              <a:t>主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我渴望见耶稣</a:t>
            </a:r>
            <a:endParaRPr lang="en-US" altLang="zh-CN" sz="4000" b="1" dirty="0" smtClean="0"/>
          </a:p>
          <a:p>
            <a:pPr algn="ctr">
              <a:buNone/>
            </a:pPr>
            <a:r>
              <a:rPr lang="en-US" altLang="zh-CN" sz="4000" b="1" dirty="0" smtClean="0"/>
              <a:t>Open our eyes, Lord, </a:t>
            </a:r>
          </a:p>
          <a:p>
            <a:pPr algn="ctr">
              <a:buNone/>
            </a:pPr>
            <a:r>
              <a:rPr lang="en-US" altLang="zh-CN" sz="4000" b="1" dirty="0" smtClean="0"/>
              <a:t>we want to see Jesus</a:t>
            </a:r>
          </a:p>
          <a:p>
            <a:pPr algn="ctr">
              <a:buNone/>
            </a:pPr>
            <a:r>
              <a:rPr lang="zh-CN" altLang="en-US" sz="4000" b="1" dirty="0" smtClean="0"/>
              <a:t>我愿意靠近他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全心全意爱他。</a:t>
            </a:r>
            <a:endParaRPr lang="en-US" altLang="zh-CN" sz="4000" b="1" dirty="0" smtClean="0"/>
          </a:p>
          <a:p>
            <a:pPr algn="ctr">
              <a:buNone/>
            </a:pPr>
            <a:r>
              <a:rPr lang="en-US" sz="4000" b="1" dirty="0" smtClean="0"/>
              <a:t>To reach out and touch Him, </a:t>
            </a:r>
          </a:p>
          <a:p>
            <a:pPr algn="ctr">
              <a:buNone/>
            </a:pPr>
            <a:r>
              <a:rPr lang="en-US" sz="4000" b="1" dirty="0" smtClean="0"/>
              <a:t>and say that we love Him.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22" dirty="0" smtClean="0"/>
              <a:t>S525</a:t>
            </a:r>
            <a:r>
              <a:rPr lang="en-US" dirty="0" smtClean="0"/>
              <a:t> </a:t>
            </a:r>
            <a:r>
              <a:rPr lang="zh-CN" altLang="en-US" sz="4889" b="1" dirty="0" smtClean="0"/>
              <a:t>开我的眼，主</a:t>
            </a:r>
            <a:r>
              <a:rPr lang="en-US" altLang="zh-CN" sz="4889" b="1" dirty="0" smtClean="0"/>
              <a:t/>
            </a:r>
            <a:br>
              <a:rPr lang="en-US" altLang="zh-CN" sz="4889" b="1" dirty="0" smtClean="0"/>
            </a:br>
            <a:r>
              <a:rPr lang="en-US" altLang="zh-CN" sz="4889" b="1" dirty="0" smtClean="0"/>
              <a:t>Open Our Eyes, Lord  </a:t>
            </a:r>
            <a:r>
              <a:rPr lang="en-US" altLang="zh-CN" sz="2667" dirty="0"/>
              <a:t>2</a:t>
            </a:r>
            <a:r>
              <a:rPr lang="en-US" altLang="zh-CN" sz="2667" dirty="0" smtClean="0"/>
              <a:t>/2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103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4000" b="1" dirty="0" smtClean="0"/>
              <a:t>开我的耳</a:t>
            </a:r>
            <a:r>
              <a:rPr lang="en-US" altLang="zh-CN" sz="4000" b="1" dirty="0" smtClean="0"/>
              <a:t>，</a:t>
            </a:r>
            <a:r>
              <a:rPr lang="zh-CN" altLang="en-US" sz="4000" b="1" dirty="0" smtClean="0"/>
              <a:t>主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我愿听主话语，</a:t>
            </a:r>
            <a:endParaRPr lang="en-US" altLang="zh-CN" sz="4000" b="1" dirty="0" smtClean="0"/>
          </a:p>
          <a:p>
            <a:pPr algn="ctr">
              <a:buNone/>
            </a:pPr>
            <a:r>
              <a:rPr lang="en-US" altLang="zh-CN" sz="4000" b="1" dirty="0" smtClean="0"/>
              <a:t>Open our ears, Lord, </a:t>
            </a:r>
          </a:p>
          <a:p>
            <a:pPr algn="ctr">
              <a:buNone/>
            </a:pPr>
            <a:r>
              <a:rPr lang="en-US" altLang="zh-CN" sz="4000" b="1" dirty="0" smtClean="0"/>
              <a:t>And help us to listen,</a:t>
            </a:r>
          </a:p>
          <a:p>
            <a:pPr algn="ctr">
              <a:buNone/>
            </a:pPr>
            <a:r>
              <a:rPr lang="zh-CN" altLang="en-US" sz="4000" b="1" dirty="0" smtClean="0"/>
              <a:t>求主开我眼睛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我渴望见耶稣。</a:t>
            </a:r>
            <a:endParaRPr lang="en-US" altLang="zh-CN" sz="4000" b="1" dirty="0" smtClean="0"/>
          </a:p>
          <a:p>
            <a:pPr algn="ctr">
              <a:buNone/>
            </a:pPr>
            <a:r>
              <a:rPr lang="en-US" sz="4000" b="1" dirty="0" smtClean="0"/>
              <a:t>Open our eyes, Lord,</a:t>
            </a:r>
          </a:p>
          <a:p>
            <a:pPr algn="ctr">
              <a:buNone/>
            </a:pPr>
            <a:r>
              <a:rPr lang="en-US" sz="4000" b="1" dirty="0" smtClean="0"/>
              <a:t>We want to see Jesus.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350</TotalTime>
  <Words>118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Solstice</vt:lpstr>
      <vt:lpstr>S525 开我的眼，主 Open Our Eyes, Lord  1/2</vt:lpstr>
      <vt:lpstr>S525 开我的眼，主 Open Our Eyes, Lord  2/2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Ruxin Dai</dc:creator>
  <cp:lastModifiedBy>Eva</cp:lastModifiedBy>
  <cp:revision>71</cp:revision>
  <dcterms:created xsi:type="dcterms:W3CDTF">2011-09-03T20:26:02Z</dcterms:created>
  <dcterms:modified xsi:type="dcterms:W3CDTF">2011-09-03T22:02:41Z</dcterms:modified>
</cp:coreProperties>
</file>