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094F9ED3-65B3-4ACA-B07D-2B000BB3F8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05CBA2-AAC5-4539-8756-6D2333BBCB3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5D228-ABC8-4682-B869-A5B9262DF94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553CE-AC0C-48CC-A0AE-F0682A0750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FFC9E-6DA9-4167-B745-9E46DD03C43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4E67-C362-4F24-B005-50654CA3944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DEF0D-5782-4328-9522-BC3195869B8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C2716F-D866-44A1-A78C-0E540A70778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A43079-212E-4451-8BEA-8BC42432866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6F68D-E119-46A5-91E9-6370E60A778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325C10-7796-4C7A-A3C3-69B83DF34F6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PMingLiU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PMingLiU" pitchFamily="18" charset="-120"/>
              </a:defRPr>
            </a:lvl1pPr>
          </a:lstStyle>
          <a:p>
            <a:fld id="{D56CD98F-2998-44F1-9200-0B0FAD8468A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>
                <a:ea typeface="PMingLiU" pitchFamily="18" charset="-120"/>
              </a:rPr>
              <a:t>釋放我的靈</a:t>
            </a:r>
            <a:r>
              <a:rPr lang="en-US" altLang="zh-TW" smtClean="0">
                <a:ea typeface="PMingLiU" pitchFamily="18" charset="-120"/>
              </a:rPr>
              <a:t> Set My Spirit Free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sz="4800" b="1" smtClean="0">
                <a:ea typeface="PMingLiU" pitchFamily="18" charset="-120"/>
              </a:rPr>
              <a:t>釋放我的靈，使我能敬拜你；釋放我的靈，使我能讚美你。</a:t>
            </a:r>
            <a:endParaRPr lang="en-US" altLang="zh-TW" sz="4800" b="1" smtClean="0">
              <a:ea typeface="PMingLiU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4400" b="1" smtClean="0">
                <a:ea typeface="PMingLiU" pitchFamily="18" charset="-120"/>
              </a:rPr>
              <a:t>Set my spirit free, that I may worship Thee, set my spirit free, that I may praise Thy name.</a:t>
            </a: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076" name="文字方塊 3"/>
          <p:cNvSpPr txBox="1">
            <a:spLocks noChangeArrowheads="1"/>
          </p:cNvSpPr>
          <p:nvPr/>
        </p:nvSpPr>
        <p:spPr bwMode="auto">
          <a:xfrm>
            <a:off x="68580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PMingLiU" pitchFamily="18" charset="-120"/>
              </a:rPr>
              <a:t>1/2</a:t>
            </a:r>
            <a:endParaRPr lang="zh-TW" altLang="en-US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smtClean="0">
                <a:ea typeface="PMingLiU" pitchFamily="18" charset="-120"/>
              </a:rPr>
              <a:t>釋放我的靈</a:t>
            </a:r>
            <a:r>
              <a:rPr lang="en-US" altLang="zh-TW" smtClean="0">
                <a:ea typeface="PMingLiU" pitchFamily="18" charset="-120"/>
              </a:rPr>
              <a:t> Set My Spirit Free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zh-TW" altLang="en-US" sz="4800" b="1" smtClean="0">
                <a:ea typeface="PMingLiU" pitchFamily="18" charset="-120"/>
              </a:rPr>
              <a:t>重擔皆脫落</a:t>
            </a:r>
            <a:r>
              <a:rPr lang="zh-TW" sz="4800" b="1" smtClean="0">
                <a:ea typeface="PMingLiU" pitchFamily="18" charset="-120"/>
              </a:rPr>
              <a:t>，</a:t>
            </a:r>
            <a:r>
              <a:rPr lang="zh-TW" altLang="en-US" sz="4800" b="1" smtClean="0">
                <a:ea typeface="PMingLiU" pitchFamily="18" charset="-120"/>
              </a:rPr>
              <a:t>使我靈得自由</a:t>
            </a:r>
            <a:r>
              <a:rPr lang="zh-TW" sz="4800" b="1" smtClean="0">
                <a:ea typeface="PMingLiU" pitchFamily="18" charset="-120"/>
              </a:rPr>
              <a:t>；釋放我的靈</a:t>
            </a:r>
            <a:r>
              <a:rPr lang="zh-TW" altLang="en-US" sz="4800" b="1" smtClean="0">
                <a:ea typeface="PMingLiU" pitchFamily="18" charset="-120"/>
              </a:rPr>
              <a:t>能</a:t>
            </a:r>
            <a:r>
              <a:rPr lang="zh-TW" sz="4800" b="1" smtClean="0">
                <a:ea typeface="PMingLiU" pitchFamily="18" charset="-120"/>
              </a:rPr>
              <a:t>敬拜你。 </a:t>
            </a:r>
            <a:endParaRPr lang="en-US" altLang="zh-TW" sz="4800" b="1" smtClean="0">
              <a:ea typeface="PMingLiU" pitchFamily="18" charset="-120"/>
            </a:endParaRPr>
          </a:p>
          <a:p>
            <a:pPr>
              <a:buFont typeface="Wingdings 2" pitchFamily="18" charset="2"/>
              <a:buNone/>
            </a:pPr>
            <a:r>
              <a:rPr lang="en-US" altLang="zh-TW" sz="4400" b="1" smtClean="0">
                <a:ea typeface="PMingLiU" pitchFamily="18" charset="-120"/>
              </a:rPr>
              <a:t>Let all bondage go, and let deliv’rance flow, set my spirit free to worship Thee.</a:t>
            </a:r>
          </a:p>
          <a:p>
            <a:pPr>
              <a:buFont typeface="Wingdings 2" pitchFamily="18" charset="2"/>
              <a:buNone/>
            </a:pPr>
            <a:r>
              <a:rPr lang="en-US" altLang="zh-TW" smtClean="0">
                <a:ea typeface="PMingLiU" pitchFamily="18" charset="-120"/>
              </a:rPr>
              <a:t/>
            </a:r>
            <a:br>
              <a:rPr lang="en-US" altLang="zh-TW" smtClean="0">
                <a:ea typeface="PMingLiU" pitchFamily="18" charset="-120"/>
              </a:rPr>
            </a:b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4100" name="文字方塊 3"/>
          <p:cNvSpPr txBox="1">
            <a:spLocks noChangeArrowheads="1"/>
          </p:cNvSpPr>
          <p:nvPr/>
        </p:nvSpPr>
        <p:spPr bwMode="auto">
          <a:xfrm>
            <a:off x="68580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PMingLiU" pitchFamily="18" charset="-120"/>
              </a:rPr>
              <a:t>2/2</a:t>
            </a:r>
            <a:endParaRPr lang="zh-TW" altLang="en-US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Wingdings 2</vt:lpstr>
      <vt:lpstr>Calibri</vt:lpstr>
      <vt:lpstr>PMingLiU</vt:lpstr>
      <vt:lpstr>tdesignb</vt:lpstr>
      <vt:lpstr>釋放我的靈 Set My Spirit Free</vt:lpstr>
      <vt:lpstr>釋放我的靈 Set My Spirit Free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釋放我的靈 Set My Spirit Free</dc:title>
  <dc:creator>LCCC</dc:creator>
  <cp:lastModifiedBy>Mingyong Huang</cp:lastModifiedBy>
  <cp:revision>1</cp:revision>
  <dcterms:created xsi:type="dcterms:W3CDTF">2010-03-24T14:36:45Z</dcterms:created>
  <dcterms:modified xsi:type="dcterms:W3CDTF">2018-03-10T03:26:57Z</dcterms:modified>
</cp:coreProperties>
</file>