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F3D8A8CC-271C-4DA7-B4B3-A4D1C17C7CF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E2ED5854-3EE5-4CD6-B774-858520AFCC0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4E133DF0-429F-433E-BC95-4F0EFAB9D87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018D1-4127-49C2-B5AC-3F85F98EEE4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5C6BF-0F57-4C8F-9DE1-C18C7475FE7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09E34-4198-4ECE-90BB-CB1EC05670C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851A2-8802-42E2-86C9-5DF06F41094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2E572-3083-4ADE-83B8-6D24CF46447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A6B11-59C9-447F-9D37-0DE2CF74612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661B5-AE3D-4852-906B-12BB70B666B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C32A0-B57A-49EA-96E4-CC77D4E06D4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F2437-439B-4585-93DA-3949D0A93D1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99316-5F7C-48D2-84FB-8C851AD7ECC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90BA7965-3D1B-4C82-AF07-5D77419D6D0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>
                <a:ea typeface="全真楷書" pitchFamily="49" charset="-120"/>
              </a:rPr>
              <a:t>S513</a:t>
            </a:r>
            <a:r>
              <a:rPr lang="en-US" altLang="zh-TW">
                <a:ea typeface="全真楷書" pitchFamily="49" charset="-120"/>
              </a:rPr>
              <a:t> </a:t>
            </a:r>
            <a:r>
              <a:rPr lang="zh-TW" altLang="en-US" sz="5400">
                <a:ea typeface="全真楷書" pitchFamily="49" charset="-120"/>
              </a:rPr>
              <a:t>耶穌, 我的主</a:t>
            </a:r>
            <a:r>
              <a:rPr lang="en-US" altLang="zh-TW" sz="3200">
                <a:ea typeface="全真楷書" pitchFamily="49" charset="-120"/>
              </a:rPr>
              <a:t>Jesus, Lord to Me</a:t>
            </a:r>
            <a:endParaRPr lang="zh-TW" altLang="en-US">
              <a:ea typeface="全真楷書" pitchFamily="49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229600" cy="48768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耶穌，耶穌，我的主，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Jesus, Jesus, Lord to me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救主，基督，和平君，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Master, Savior, Prince of peace.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 </a:t>
            </a:r>
            <a:r>
              <a:rPr lang="zh-TW" altLang="en-US" sz="4000">
                <a:ea typeface="全真楷書" pitchFamily="49" charset="-120"/>
              </a:rPr>
              <a:t>今日來管理我心，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Ruler of my heart today,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耶穌，我的主。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zh-TW" sz="4000">
                <a:ea typeface="全真楷書" pitchFamily="49" charset="-120"/>
              </a:rPr>
              <a:t>Jesus, Lord to me.</a:t>
            </a:r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6</TotalTime>
  <Words>75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PMingLiU</vt:lpstr>
      <vt:lpstr>全真楷書</vt:lpstr>
      <vt:lpstr>Fireball</vt:lpstr>
      <vt:lpstr>S513 耶穌, 我的主Jesus, Lord to Me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S513 耶穌, 我的主Jesus, Lord to Me</dc:title>
  <dc:creator>DCFC Office</dc:creator>
  <cp:lastModifiedBy>Mingyong Huang</cp:lastModifiedBy>
  <cp:revision>1</cp:revision>
  <dcterms:created xsi:type="dcterms:W3CDTF">2000-08-24T21:36:48Z</dcterms:created>
  <dcterms:modified xsi:type="dcterms:W3CDTF">2018-03-10T03:26:27Z</dcterms:modified>
</cp:coreProperties>
</file>