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CBCBCB"/>
    <a:srgbClr val="96969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A8A837D-81B1-44D8-85F9-A7478E4A77E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C1391F-D94B-4B97-B59A-029B5301C2C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205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152400" y="2286000"/>
            <a:ext cx="1463675" cy="2182813"/>
            <a:chOff x="96" y="1440"/>
            <a:chExt cx="922" cy="1375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3074" name="Freeform 2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/>
                <a:ahLst/>
                <a:cxnLst>
                  <a:cxn ang="0">
                    <a:pos x="370" y="0"/>
                  </a:cxn>
                  <a:cxn ang="0">
                    <a:pos x="0" y="554"/>
                  </a:cxn>
                  <a:cxn ang="0">
                    <a:pos x="370" y="1109"/>
                  </a:cxn>
                  <a:cxn ang="0">
                    <a:pos x="741" y="554"/>
                  </a:cxn>
                  <a:cxn ang="0">
                    <a:pos x="370" y="0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77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3075" name="Freeform 3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0" y="136"/>
                    </a:cxn>
                    <a:cxn ang="0">
                      <a:pos x="0" y="0"/>
                    </a:cxn>
                    <a:cxn ang="0">
                      <a:pos x="456" y="687"/>
                    </a:cxn>
                    <a:cxn ang="0">
                      <a:pos x="365" y="687"/>
                    </a:cxn>
                    <a:cxn ang="0">
                      <a:pos x="0" y="136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456" y="0"/>
                    </a:cxn>
                    <a:cxn ang="0">
                      <a:pos x="456" y="136"/>
                    </a:cxn>
                    <a:cxn ang="0">
                      <a:pos x="90" y="687"/>
                    </a:cxn>
                    <a:cxn ang="0">
                      <a:pos x="0" y="687"/>
                    </a:cxn>
                    <a:cxn ang="0">
                      <a:pos x="456" y="0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3078" name="Freeform 6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365" y="0"/>
                    </a:cxn>
                    <a:cxn ang="0">
                      <a:pos x="456" y="0"/>
                    </a:cxn>
                    <a:cxn ang="0">
                      <a:pos x="0" y="687"/>
                    </a:cxn>
                    <a:cxn ang="0">
                      <a:pos x="0" y="550"/>
                    </a:cxn>
                    <a:cxn ang="0">
                      <a:pos x="365" y="0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9" name="Freeform 7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/>
                  <a:ahLst/>
                  <a:cxnLst>
                    <a:cxn ang="0">
                      <a:pos x="90" y="0"/>
                    </a:cxn>
                    <a:cxn ang="0">
                      <a:pos x="456" y="550"/>
                    </a:cxn>
                    <a:cxn ang="0">
                      <a:pos x="456" y="687"/>
                    </a:cxn>
                    <a:cxn ang="0">
                      <a:pos x="0" y="0"/>
                    </a:cxn>
                    <a:cxn ang="0">
                      <a:pos x="90" y="0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3082" name="Freeform 10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3700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808413" y="6248400"/>
            <a:ext cx="2895600" cy="3810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7413" y="62484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25490956-E18C-4929-93B1-73F1D4476C5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CAE60-EDA1-4484-912A-EDBBB4EAE74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23AB48-EFF5-4A15-AB89-34F62612F69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4A48A-6EBD-4307-8A0A-C7400D00CCC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E5DB4-1476-4FC8-B84F-8B7D695E345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9B6126-1D93-44A5-BFC0-33BCC43032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B61ADE-B2F6-4D9C-B03E-7B054E544E3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783CC-2686-486C-AF86-FD74EFA1CEB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0CD74-92A3-4D39-B472-080B052F3AE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ABB206-739F-4396-96D0-E7B72EA1E3A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BC309-B187-4C50-8851-628C5A35200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203200" y="276225"/>
            <a:ext cx="1260475" cy="1601788"/>
            <a:chOff x="128" y="174"/>
            <a:chExt cx="794" cy="1009"/>
          </a:xfrm>
        </p:grpSpPr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026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/>
                <a:ahLst/>
                <a:cxnLst>
                  <a:cxn ang="0">
                    <a:pos x="299" y="0"/>
                  </a:cxn>
                  <a:cxn ang="0">
                    <a:pos x="0" y="407"/>
                  </a:cxn>
                  <a:cxn ang="0">
                    <a:pos x="299" y="814"/>
                  </a:cxn>
                  <a:cxn ang="0">
                    <a:pos x="598" y="407"/>
                  </a:cxn>
                  <a:cxn ang="0">
                    <a:pos x="299" y="0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0" y="100"/>
                    </a:cxn>
                    <a:cxn ang="0">
                      <a:pos x="0" y="0"/>
                    </a:cxn>
                    <a:cxn ang="0">
                      <a:pos x="368" y="504"/>
                    </a:cxn>
                    <a:cxn ang="0">
                      <a:pos x="295" y="504"/>
                    </a:cxn>
                    <a:cxn ang="0">
                      <a:pos x="0" y="100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8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368" y="0"/>
                    </a:cxn>
                    <a:cxn ang="0">
                      <a:pos x="368" y="100"/>
                    </a:cxn>
                    <a:cxn ang="0">
                      <a:pos x="73" y="504"/>
                    </a:cxn>
                    <a:cxn ang="0">
                      <a:pos x="0" y="504"/>
                    </a:cxn>
                    <a:cxn ang="0">
                      <a:pos x="368" y="0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295" y="0"/>
                    </a:cxn>
                    <a:cxn ang="0">
                      <a:pos x="368" y="0"/>
                    </a:cxn>
                    <a:cxn ang="0">
                      <a:pos x="0" y="504"/>
                    </a:cxn>
                    <a:cxn ang="0">
                      <a:pos x="0" y="404"/>
                    </a:cxn>
                    <a:cxn ang="0">
                      <a:pos x="295" y="0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/>
                  <a:ahLst/>
                  <a:cxnLst>
                    <a:cxn ang="0">
                      <a:pos x="73" y="0"/>
                    </a:cxn>
                    <a:cxn ang="0">
                      <a:pos x="368" y="404"/>
                    </a:cxn>
                    <a:cxn ang="0">
                      <a:pos x="368" y="504"/>
                    </a:cxn>
                    <a:cxn ang="0">
                      <a:pos x="0" y="0"/>
                    </a:cxn>
                    <a:cxn ang="0">
                      <a:pos x="73" y="0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/>
                <a:ahLst/>
                <a:cxnLst>
                  <a:cxn ang="0">
                    <a:pos x="225" y="217"/>
                  </a:cxn>
                  <a:cxn ang="0">
                    <a:pos x="133" y="0"/>
                  </a:cxn>
                  <a:cxn ang="0">
                    <a:pos x="263" y="193"/>
                  </a:cxn>
                  <a:cxn ang="0">
                    <a:pos x="393" y="0"/>
                  </a:cxn>
                  <a:cxn ang="0">
                    <a:pos x="299" y="217"/>
                  </a:cxn>
                  <a:cxn ang="0">
                    <a:pos x="524" y="240"/>
                  </a:cxn>
                  <a:cxn ang="0">
                    <a:pos x="298" y="262"/>
                  </a:cxn>
                  <a:cxn ang="0">
                    <a:pos x="393" y="479"/>
                  </a:cxn>
                  <a:cxn ang="0">
                    <a:pos x="263" y="286"/>
                  </a:cxn>
                  <a:cxn ang="0">
                    <a:pos x="133" y="479"/>
                  </a:cxn>
                  <a:cxn ang="0">
                    <a:pos x="224" y="263"/>
                  </a:cxn>
                  <a:cxn ang="0">
                    <a:pos x="0" y="240"/>
                  </a:cxn>
                  <a:cxn ang="0">
                    <a:pos x="225" y="217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/>
                <a:ahLst/>
                <a:cxnLst>
                  <a:cxn ang="0">
                    <a:pos x="153" y="153"/>
                  </a:cxn>
                  <a:cxn ang="0">
                    <a:pos x="95" y="0"/>
                  </a:cxn>
                  <a:cxn ang="0">
                    <a:pos x="191" y="128"/>
                  </a:cxn>
                  <a:cxn ang="0">
                    <a:pos x="284" y="0"/>
                  </a:cxn>
                  <a:cxn ang="0">
                    <a:pos x="227" y="153"/>
                  </a:cxn>
                  <a:cxn ang="0">
                    <a:pos x="381" y="175"/>
                  </a:cxn>
                  <a:cxn ang="0">
                    <a:pos x="226" y="196"/>
                  </a:cxn>
                  <a:cxn ang="0">
                    <a:pos x="284" y="349"/>
                  </a:cxn>
                  <a:cxn ang="0">
                    <a:pos x="191" y="221"/>
                  </a:cxn>
                  <a:cxn ang="0">
                    <a:pos x="95" y="349"/>
                  </a:cxn>
                  <a:cxn ang="0">
                    <a:pos x="152" y="198"/>
                  </a:cxn>
                  <a:cxn ang="0">
                    <a:pos x="0" y="175"/>
                  </a:cxn>
                  <a:cxn ang="0">
                    <a:pos x="153" y="153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/>
                <a:ahLst/>
                <a:cxnLst>
                  <a:cxn ang="0">
                    <a:pos x="0" y="84"/>
                  </a:cxn>
                  <a:cxn ang="0">
                    <a:pos x="122" y="143"/>
                  </a:cxn>
                  <a:cxn ang="0">
                    <a:pos x="135" y="0"/>
                  </a:cxn>
                  <a:cxn ang="0">
                    <a:pos x="147" y="143"/>
                  </a:cxn>
                  <a:cxn ang="0">
                    <a:pos x="268" y="82"/>
                  </a:cxn>
                  <a:cxn ang="0">
                    <a:pos x="159" y="166"/>
                  </a:cxn>
                  <a:cxn ang="0">
                    <a:pos x="269" y="249"/>
                  </a:cxn>
                  <a:cxn ang="0">
                    <a:pos x="147" y="189"/>
                  </a:cxn>
                  <a:cxn ang="0">
                    <a:pos x="135" y="331"/>
                  </a:cxn>
                  <a:cxn ang="0">
                    <a:pos x="122" y="189"/>
                  </a:cxn>
                  <a:cxn ang="0">
                    <a:pos x="0" y="249"/>
                  </a:cxn>
                  <a:cxn ang="0">
                    <a:pos x="110" y="166"/>
                  </a:cxn>
                  <a:cxn ang="0">
                    <a:pos x="0" y="84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/>
                <a:ahLst/>
                <a:cxnLst>
                  <a:cxn ang="0">
                    <a:pos x="0" y="20"/>
                  </a:cxn>
                  <a:cxn ang="0">
                    <a:pos x="27" y="30"/>
                  </a:cxn>
                  <a:cxn ang="0">
                    <a:pos x="33" y="0"/>
                  </a:cxn>
                  <a:cxn ang="0">
                    <a:pos x="39" y="30"/>
                  </a:cxn>
                  <a:cxn ang="0">
                    <a:pos x="67" y="20"/>
                  </a:cxn>
                  <a:cxn ang="0">
                    <a:pos x="45" y="42"/>
                  </a:cxn>
                  <a:cxn ang="0">
                    <a:pos x="67" y="62"/>
                  </a:cxn>
                  <a:cxn ang="0">
                    <a:pos x="39" y="52"/>
                  </a:cxn>
                  <a:cxn ang="0">
                    <a:pos x="33" y="84"/>
                  </a:cxn>
                  <a:cxn ang="0">
                    <a:pos x="27" y="52"/>
                  </a:cxn>
                  <a:cxn ang="0">
                    <a:pos x="0" y="62"/>
                  </a:cxn>
                  <a:cxn ang="0">
                    <a:pos x="21" y="42"/>
                  </a:cxn>
                  <a:cxn ang="0">
                    <a:pos x="0" y="20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EBE3F0-3978-4E8D-A215-84AF658192B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PMingLiU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1276350"/>
          </a:xfrm>
          <a:noFill/>
          <a:ln/>
        </p:spPr>
        <p:txBody>
          <a:bodyPr/>
          <a:lstStyle/>
          <a:p>
            <a:pPr algn="ctr"/>
            <a:r>
              <a:rPr lang="en-US" altLang="zh-TW" sz="2400"/>
              <a:t>S510         </a:t>
            </a:r>
            <a:r>
              <a:rPr lang="zh-TW" altLang="en-US" sz="6600" i="0">
                <a:latin typeface="全真中隸書" pitchFamily="49" charset="-120"/>
                <a:ea typeface="全真中隸書" pitchFamily="49" charset="-120"/>
              </a:rPr>
              <a:t>先求神的國</a:t>
            </a:r>
            <a:r>
              <a:rPr lang="zh-TW" altLang="en-US" sz="2400" i="0">
                <a:latin typeface="全真中隸書" pitchFamily="49" charset="-120"/>
                <a:ea typeface="全真中隸書" pitchFamily="49" charset="-120"/>
              </a:rPr>
              <a:t>     </a:t>
            </a:r>
            <a:r>
              <a:rPr lang="en-US" altLang="zh-TW" sz="2400" i="0">
                <a:latin typeface="全真中隸書" pitchFamily="49" charset="-120"/>
                <a:ea typeface="全真中隸書" pitchFamily="49" charset="-120"/>
              </a:rPr>
              <a:t>1/2 </a:t>
            </a:r>
            <a:r>
              <a:rPr lang="en-US" altLang="zh-TW" sz="3600"/>
              <a:t/>
            </a:r>
            <a:br>
              <a:rPr lang="en-US" altLang="zh-TW" sz="3600"/>
            </a:br>
            <a:r>
              <a:rPr lang="en-US" altLang="zh-TW" sz="3600"/>
              <a:t>Seek Ye First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76800"/>
          </a:xfrm>
          <a:noFill/>
          <a:ln/>
        </p:spPr>
        <p:txBody>
          <a:bodyPr/>
          <a:lstStyle/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>
                <a:latin typeface="DFKai-SB" pitchFamily="65" charset="-120"/>
                <a:ea typeface="DFKai-SB" pitchFamily="65" charset="-120"/>
              </a:rPr>
              <a:t>你們要先求祂的國，先求祂的義，</a:t>
            </a:r>
            <a:endParaRPr lang="zh-TW" altLang="en-US">
              <a:latin typeface="DFKai-SB" pitchFamily="65" charset="-120"/>
              <a:ea typeface="DFKai-SB" pitchFamily="65" charset="-12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>
                <a:ea typeface="DFKai-SB" pitchFamily="65" charset="-120"/>
              </a:rPr>
              <a:t>Seek ye first the Kingdom of God and His righteousness,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>
                <a:ea typeface="DFKai-SB" pitchFamily="65" charset="-120"/>
              </a:rPr>
              <a:t>這些東西祂都要加給你們．</a:t>
            </a:r>
            <a:endParaRPr lang="zh-TW" altLang="en-US" sz="3600">
              <a:ea typeface="DFKai-SB" pitchFamily="65" charset="-12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 sz="3600">
                <a:ea typeface="DFKai-SB" pitchFamily="65" charset="-120"/>
              </a:rPr>
              <a:t>And all these things shall be added unto you.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zh-TW" altLang="en-US" sz="4800">
                <a:ea typeface="DFKai-SB" pitchFamily="65" charset="-120"/>
              </a:rPr>
              <a:t>阿利路，阿利路亞．</a:t>
            </a:r>
            <a:endParaRPr lang="zh-TW" altLang="en-US">
              <a:ea typeface="DFKai-SB" pitchFamily="65" charset="-120"/>
            </a:endParaRP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TW">
                <a:ea typeface="DFKai-SB" pitchFamily="65" charset="-120"/>
              </a:rPr>
              <a:t>Allelu, Alleluia!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53400" cy="1276350"/>
          </a:xfrm>
          <a:noFill/>
          <a:ln/>
        </p:spPr>
        <p:txBody>
          <a:bodyPr/>
          <a:lstStyle/>
          <a:p>
            <a:pPr algn="ctr"/>
            <a:r>
              <a:rPr lang="en-US" altLang="zh-TW" sz="2400"/>
              <a:t>S510         </a:t>
            </a:r>
            <a:r>
              <a:rPr lang="zh-TW" altLang="en-US" sz="6600" i="0">
                <a:latin typeface="全真中隸書" pitchFamily="49" charset="-120"/>
                <a:ea typeface="全真中隸書" pitchFamily="49" charset="-120"/>
              </a:rPr>
              <a:t>先求神的國</a:t>
            </a:r>
            <a:r>
              <a:rPr lang="zh-TW" altLang="en-US" sz="2400" i="0">
                <a:latin typeface="全真中隸書" pitchFamily="49" charset="-120"/>
                <a:ea typeface="全真中隸書" pitchFamily="49" charset="-120"/>
              </a:rPr>
              <a:t>     </a:t>
            </a:r>
            <a:r>
              <a:rPr lang="en-US" altLang="zh-TW" sz="2400" i="0">
                <a:latin typeface="全真中隸書" pitchFamily="49" charset="-120"/>
                <a:ea typeface="全真中隸書" pitchFamily="49" charset="-120"/>
              </a:rPr>
              <a:t>2/2 </a:t>
            </a:r>
            <a:r>
              <a:rPr lang="en-US" altLang="zh-TW" sz="3600"/>
              <a:t/>
            </a:r>
            <a:br>
              <a:rPr lang="en-US" altLang="zh-TW" sz="3600"/>
            </a:br>
            <a:r>
              <a:rPr lang="en-US" altLang="zh-TW" sz="3600"/>
              <a:t>Seek Ye First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48768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>
                <a:ea typeface="DFKai-SB" pitchFamily="65" charset="-120"/>
              </a:rPr>
              <a:t>你們祈求就必給你們，</a:t>
            </a:r>
            <a:endParaRPr lang="zh-TW" altLang="en-US">
              <a:ea typeface="DFKai-SB" pitchFamily="65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>
                <a:ea typeface="DFKai-SB" pitchFamily="65" charset="-120"/>
              </a:rPr>
              <a:t>Ask and it shall be given unto You,</a:t>
            </a:r>
            <a:r>
              <a:rPr lang="en-US" altLang="zh-TW" sz="2400">
                <a:ea typeface="DFKai-SB" pitchFamily="65" charset="-120"/>
              </a:rPr>
              <a:t>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>
                <a:ea typeface="DFKai-SB" pitchFamily="65" charset="-120"/>
              </a:rPr>
              <a:t>尋找，就尋見</a:t>
            </a:r>
            <a:r>
              <a:rPr lang="en-US" altLang="zh-TW" sz="4400">
                <a:ea typeface="DFKai-SB" pitchFamily="65" charset="-120"/>
              </a:rPr>
              <a:t>,</a:t>
            </a:r>
            <a:endParaRPr lang="en-US" altLang="zh-TW">
              <a:ea typeface="DFKai-SB" pitchFamily="65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>
                <a:ea typeface="DFKai-SB" pitchFamily="65" charset="-120"/>
              </a:rPr>
              <a:t>Seek and ye shall find,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>
                <a:ea typeface="DFKai-SB" pitchFamily="65" charset="-120"/>
              </a:rPr>
              <a:t>叩門的就必給你們開門．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>
                <a:ea typeface="DFKai-SB" pitchFamily="65" charset="-120"/>
              </a:rPr>
              <a:t>Knock and the door shall be opened unto you</a:t>
            </a:r>
            <a:r>
              <a:rPr lang="en-US" altLang="zh-TW" sz="2800">
                <a:ea typeface="DFKai-SB" pitchFamily="65" charset="-120"/>
              </a:rPr>
              <a:t>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zh-TW" altLang="en-US" sz="4400">
                <a:ea typeface="DFKai-SB" pitchFamily="65" charset="-120"/>
              </a:rPr>
              <a:t>阿利路，阿利路亞</a:t>
            </a:r>
            <a:endParaRPr lang="zh-TW" altLang="en-US">
              <a:ea typeface="DFKai-SB" pitchFamily="65" charset="-120"/>
            </a:endParaRP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zh-TW">
                <a:ea typeface="DFKai-SB" pitchFamily="65" charset="-120"/>
              </a:rPr>
              <a:t>Allelu, Alleluia!</a:t>
            </a:r>
            <a:endParaRPr lang="en-US" altLang="zh-TW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winkle">
  <a:themeElements>
    <a:clrScheme name="Twinkle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Twinkle">
      <a:majorFont>
        <a:latin typeface="Times New Roman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PMingLiU" pitchFamily="18" charset="-120"/>
          </a:defRPr>
        </a:defPPr>
      </a:lstStyle>
    </a:lnDef>
  </a:objectDefaults>
  <a:extraClrSchemeLst>
    <a:extraClrScheme>
      <a:clrScheme name="Twinkle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36</TotalTime>
  <Words>139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Times New Roman</vt:lpstr>
      <vt:lpstr>PMingLiU</vt:lpstr>
      <vt:lpstr>Monotype Sorts</vt:lpstr>
      <vt:lpstr>全真中隸書</vt:lpstr>
      <vt:lpstr>DFKai-SB</vt:lpstr>
      <vt:lpstr>Twinkle</vt:lpstr>
      <vt:lpstr>S510         先求神的國     1/2  Seek Ye First</vt:lpstr>
      <vt:lpstr>S510         先求神的國     2/2  Seek Ye First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先求神的國　　S510</dc:title>
  <dc:creator>Mary Lei</dc:creator>
  <cp:lastModifiedBy>Mingyong Huang</cp:lastModifiedBy>
  <cp:revision>5</cp:revision>
  <dcterms:created xsi:type="dcterms:W3CDTF">1995-05-09T00:52:14Z</dcterms:created>
  <dcterms:modified xsi:type="dcterms:W3CDTF">2018-03-10T03:26:33Z</dcterms:modified>
</cp:coreProperties>
</file>