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CBCBCB"/>
    <a:srgbClr val="969696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-18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2" d="100"/>
          <a:sy n="32" d="100"/>
        </p:scale>
        <p:origin x="-1067" y="-99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34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362200" y="8305800"/>
            <a:ext cx="213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6482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A8A837D-81B1-44D8-85F9-A7478E4A77E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34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62200" y="8534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6482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C1391F-D94B-4B97-B59A-029B5301C2C0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055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7" name="Group 15"/>
          <p:cNvGrpSpPr>
            <a:grpSpLocks/>
          </p:cNvGrpSpPr>
          <p:nvPr/>
        </p:nvGrpSpPr>
        <p:grpSpPr bwMode="auto">
          <a:xfrm>
            <a:off x="152400" y="2286000"/>
            <a:ext cx="1463675" cy="2182813"/>
            <a:chOff x="96" y="1440"/>
            <a:chExt cx="922" cy="1375"/>
          </a:xfrm>
        </p:grpSpPr>
        <p:grpSp>
          <p:nvGrpSpPr>
            <p:cNvPr id="3081" name="Group 9"/>
            <p:cNvGrpSpPr>
              <a:grpSpLocks/>
            </p:cNvGrpSpPr>
            <p:nvPr/>
          </p:nvGrpSpPr>
          <p:grpSpPr bwMode="auto">
            <a:xfrm>
              <a:off x="96" y="1440"/>
              <a:ext cx="913" cy="1375"/>
              <a:chOff x="96" y="1440"/>
              <a:chExt cx="913" cy="1375"/>
            </a:xfrm>
          </p:grpSpPr>
          <p:sp>
            <p:nvSpPr>
              <p:cNvPr id="3074" name="Freeform 2"/>
              <p:cNvSpPr>
                <a:spLocks/>
              </p:cNvSpPr>
              <p:nvPr/>
            </p:nvSpPr>
            <p:spPr bwMode="ltGray">
              <a:xfrm>
                <a:off x="181" y="1574"/>
                <a:ext cx="742" cy="1110"/>
              </a:xfrm>
              <a:custGeom>
                <a:avLst/>
                <a:gdLst/>
                <a:ahLst/>
                <a:cxnLst>
                  <a:cxn ang="0">
                    <a:pos x="370" y="0"/>
                  </a:cxn>
                  <a:cxn ang="0">
                    <a:pos x="0" y="554"/>
                  </a:cxn>
                  <a:cxn ang="0">
                    <a:pos x="370" y="1109"/>
                  </a:cxn>
                  <a:cxn ang="0">
                    <a:pos x="741" y="554"/>
                  </a:cxn>
                  <a:cxn ang="0">
                    <a:pos x="370" y="0"/>
                  </a:cxn>
                </a:cxnLst>
                <a:rect l="0" t="0" r="r" b="b"/>
                <a:pathLst>
                  <a:path w="742" h="1110">
                    <a:moveTo>
                      <a:pt x="370" y="0"/>
                    </a:moveTo>
                    <a:lnTo>
                      <a:pt x="0" y="554"/>
                    </a:lnTo>
                    <a:lnTo>
                      <a:pt x="370" y="1109"/>
                    </a:lnTo>
                    <a:lnTo>
                      <a:pt x="741" y="554"/>
                    </a:lnTo>
                    <a:lnTo>
                      <a:pt x="370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77" name="Group 5"/>
              <p:cNvGrpSpPr>
                <a:grpSpLocks/>
              </p:cNvGrpSpPr>
              <p:nvPr/>
            </p:nvGrpSpPr>
            <p:grpSpPr bwMode="auto">
              <a:xfrm>
                <a:off x="96" y="1440"/>
                <a:ext cx="913" cy="688"/>
                <a:chOff x="96" y="1440"/>
                <a:chExt cx="913" cy="688"/>
              </a:xfrm>
            </p:grpSpPr>
            <p:sp>
              <p:nvSpPr>
                <p:cNvPr id="3075" name="Freeform 3"/>
                <p:cNvSpPr>
                  <a:spLocks/>
                </p:cNvSpPr>
                <p:nvPr/>
              </p:nvSpPr>
              <p:spPr bwMode="ltGray">
                <a:xfrm>
                  <a:off x="552" y="1440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0" y="136"/>
                    </a:cxn>
                    <a:cxn ang="0">
                      <a:pos x="0" y="0"/>
                    </a:cxn>
                    <a:cxn ang="0">
                      <a:pos x="456" y="687"/>
                    </a:cxn>
                    <a:cxn ang="0">
                      <a:pos x="365" y="687"/>
                    </a:cxn>
                    <a:cxn ang="0">
                      <a:pos x="0" y="136"/>
                    </a:cxn>
                  </a:cxnLst>
                  <a:rect l="0" t="0" r="r" b="b"/>
                  <a:pathLst>
                    <a:path w="457" h="688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456" y="687"/>
                      </a:lnTo>
                      <a:lnTo>
                        <a:pt x="365" y="687"/>
                      </a:lnTo>
                      <a:lnTo>
                        <a:pt x="0" y="136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" name="Freeform 4"/>
                <p:cNvSpPr>
                  <a:spLocks/>
                </p:cNvSpPr>
                <p:nvPr/>
              </p:nvSpPr>
              <p:spPr bwMode="ltGray">
                <a:xfrm>
                  <a:off x="96" y="1440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456" y="0"/>
                    </a:cxn>
                    <a:cxn ang="0">
                      <a:pos x="456" y="136"/>
                    </a:cxn>
                    <a:cxn ang="0">
                      <a:pos x="90" y="687"/>
                    </a:cxn>
                    <a:cxn ang="0">
                      <a:pos x="0" y="687"/>
                    </a:cxn>
                    <a:cxn ang="0">
                      <a:pos x="456" y="0"/>
                    </a:cxn>
                  </a:cxnLst>
                  <a:rect l="0" t="0" r="r" b="b"/>
                  <a:pathLst>
                    <a:path w="457" h="688">
                      <a:moveTo>
                        <a:pt x="456" y="0"/>
                      </a:moveTo>
                      <a:lnTo>
                        <a:pt x="456" y="136"/>
                      </a:lnTo>
                      <a:lnTo>
                        <a:pt x="90" y="687"/>
                      </a:lnTo>
                      <a:lnTo>
                        <a:pt x="0" y="687"/>
                      </a:lnTo>
                      <a:lnTo>
                        <a:pt x="456" y="0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80" name="Group 8"/>
              <p:cNvGrpSpPr>
                <a:grpSpLocks/>
              </p:cNvGrpSpPr>
              <p:nvPr/>
            </p:nvGrpSpPr>
            <p:grpSpPr bwMode="auto">
              <a:xfrm>
                <a:off x="96" y="2127"/>
                <a:ext cx="913" cy="688"/>
                <a:chOff x="96" y="2127"/>
                <a:chExt cx="913" cy="688"/>
              </a:xfrm>
            </p:grpSpPr>
            <p:sp>
              <p:nvSpPr>
                <p:cNvPr id="3078" name="Freeform 6"/>
                <p:cNvSpPr>
                  <a:spLocks/>
                </p:cNvSpPr>
                <p:nvPr/>
              </p:nvSpPr>
              <p:spPr bwMode="ltGray">
                <a:xfrm>
                  <a:off x="552" y="2127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365" y="0"/>
                    </a:cxn>
                    <a:cxn ang="0">
                      <a:pos x="456" y="0"/>
                    </a:cxn>
                    <a:cxn ang="0">
                      <a:pos x="0" y="687"/>
                    </a:cxn>
                    <a:cxn ang="0">
                      <a:pos x="0" y="550"/>
                    </a:cxn>
                    <a:cxn ang="0">
                      <a:pos x="365" y="0"/>
                    </a:cxn>
                  </a:cxnLst>
                  <a:rect l="0" t="0" r="r" b="b"/>
                  <a:pathLst>
                    <a:path w="457" h="688">
                      <a:moveTo>
                        <a:pt x="365" y="0"/>
                      </a:moveTo>
                      <a:lnTo>
                        <a:pt x="456" y="0"/>
                      </a:lnTo>
                      <a:lnTo>
                        <a:pt x="0" y="687"/>
                      </a:lnTo>
                      <a:lnTo>
                        <a:pt x="0" y="550"/>
                      </a:lnTo>
                      <a:lnTo>
                        <a:pt x="365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" name="Freeform 7"/>
                <p:cNvSpPr>
                  <a:spLocks/>
                </p:cNvSpPr>
                <p:nvPr/>
              </p:nvSpPr>
              <p:spPr bwMode="ltGray">
                <a:xfrm>
                  <a:off x="96" y="2127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90" y="0"/>
                    </a:cxn>
                    <a:cxn ang="0">
                      <a:pos x="456" y="550"/>
                    </a:cxn>
                    <a:cxn ang="0">
                      <a:pos x="456" y="687"/>
                    </a:cxn>
                    <a:cxn ang="0">
                      <a:pos x="0" y="0"/>
                    </a:cxn>
                    <a:cxn ang="0">
                      <a:pos x="90" y="0"/>
                    </a:cxn>
                  </a:cxnLst>
                  <a:rect l="0" t="0" r="r" b="b"/>
                  <a:pathLst>
                    <a:path w="457" h="688">
                      <a:moveTo>
                        <a:pt x="90" y="0"/>
                      </a:moveTo>
                      <a:lnTo>
                        <a:pt x="456" y="550"/>
                      </a:lnTo>
                      <a:lnTo>
                        <a:pt x="456" y="687"/>
                      </a:lnTo>
                      <a:lnTo>
                        <a:pt x="0" y="0"/>
                      </a:lnTo>
                      <a:lnTo>
                        <a:pt x="90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86" name="Group 14"/>
            <p:cNvGrpSpPr>
              <a:grpSpLocks/>
            </p:cNvGrpSpPr>
            <p:nvPr/>
          </p:nvGrpSpPr>
          <p:grpSpPr bwMode="auto">
            <a:xfrm>
              <a:off x="493" y="1555"/>
              <a:ext cx="525" cy="480"/>
              <a:chOff x="493" y="1555"/>
              <a:chExt cx="525" cy="480"/>
            </a:xfrm>
          </p:grpSpPr>
          <p:sp>
            <p:nvSpPr>
              <p:cNvPr id="3082" name="Freeform 10"/>
              <p:cNvSpPr>
                <a:spLocks/>
              </p:cNvSpPr>
              <p:nvPr/>
            </p:nvSpPr>
            <p:spPr bwMode="gray">
              <a:xfrm>
                <a:off x="493" y="1555"/>
                <a:ext cx="525" cy="480"/>
              </a:xfrm>
              <a:custGeom>
                <a:avLst/>
                <a:gdLst/>
                <a:ahLst/>
                <a:cxnLst>
                  <a:cxn ang="0">
                    <a:pos x="225" y="217"/>
                  </a:cxn>
                  <a:cxn ang="0">
                    <a:pos x="133" y="0"/>
                  </a:cxn>
                  <a:cxn ang="0">
                    <a:pos x="263" y="193"/>
                  </a:cxn>
                  <a:cxn ang="0">
                    <a:pos x="393" y="0"/>
                  </a:cxn>
                  <a:cxn ang="0">
                    <a:pos x="299" y="217"/>
                  </a:cxn>
                  <a:cxn ang="0">
                    <a:pos x="524" y="240"/>
                  </a:cxn>
                  <a:cxn ang="0">
                    <a:pos x="298" y="262"/>
                  </a:cxn>
                  <a:cxn ang="0">
                    <a:pos x="393" y="479"/>
                  </a:cxn>
                  <a:cxn ang="0">
                    <a:pos x="263" y="286"/>
                  </a:cxn>
                  <a:cxn ang="0">
                    <a:pos x="133" y="479"/>
                  </a:cxn>
                  <a:cxn ang="0">
                    <a:pos x="224" y="263"/>
                  </a:cxn>
                  <a:cxn ang="0">
                    <a:pos x="0" y="240"/>
                  </a:cxn>
                  <a:cxn ang="0">
                    <a:pos x="225" y="217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gray">
              <a:xfrm>
                <a:off x="565" y="1620"/>
                <a:ext cx="382" cy="350"/>
              </a:xfrm>
              <a:custGeom>
                <a:avLst/>
                <a:gdLst/>
                <a:ahLst/>
                <a:cxnLst>
                  <a:cxn ang="0">
                    <a:pos x="153" y="153"/>
                  </a:cxn>
                  <a:cxn ang="0">
                    <a:pos x="95" y="0"/>
                  </a:cxn>
                  <a:cxn ang="0">
                    <a:pos x="191" y="128"/>
                  </a:cxn>
                  <a:cxn ang="0">
                    <a:pos x="284" y="0"/>
                  </a:cxn>
                  <a:cxn ang="0">
                    <a:pos x="227" y="153"/>
                  </a:cxn>
                  <a:cxn ang="0">
                    <a:pos x="381" y="175"/>
                  </a:cxn>
                  <a:cxn ang="0">
                    <a:pos x="226" y="196"/>
                  </a:cxn>
                  <a:cxn ang="0">
                    <a:pos x="284" y="349"/>
                  </a:cxn>
                  <a:cxn ang="0">
                    <a:pos x="191" y="221"/>
                  </a:cxn>
                  <a:cxn ang="0">
                    <a:pos x="95" y="349"/>
                  </a:cxn>
                  <a:cxn ang="0">
                    <a:pos x="152" y="198"/>
                  </a:cxn>
                  <a:cxn ang="0">
                    <a:pos x="0" y="175"/>
                  </a:cxn>
                  <a:cxn ang="0">
                    <a:pos x="153" y="153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gray">
              <a:xfrm>
                <a:off x="621" y="1629"/>
                <a:ext cx="270" cy="332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22" y="143"/>
                  </a:cxn>
                  <a:cxn ang="0">
                    <a:pos x="135" y="0"/>
                  </a:cxn>
                  <a:cxn ang="0">
                    <a:pos x="147" y="143"/>
                  </a:cxn>
                  <a:cxn ang="0">
                    <a:pos x="268" y="82"/>
                  </a:cxn>
                  <a:cxn ang="0">
                    <a:pos x="159" y="166"/>
                  </a:cxn>
                  <a:cxn ang="0">
                    <a:pos x="269" y="249"/>
                  </a:cxn>
                  <a:cxn ang="0">
                    <a:pos x="147" y="189"/>
                  </a:cxn>
                  <a:cxn ang="0">
                    <a:pos x="135" y="331"/>
                  </a:cxn>
                  <a:cxn ang="0">
                    <a:pos x="122" y="189"/>
                  </a:cxn>
                  <a:cxn ang="0">
                    <a:pos x="0" y="249"/>
                  </a:cxn>
                  <a:cxn ang="0">
                    <a:pos x="110" y="166"/>
                  </a:cxn>
                  <a:cxn ang="0">
                    <a:pos x="0" y="84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gray">
              <a:xfrm>
                <a:off x="722" y="1752"/>
                <a:ext cx="68" cy="8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7" y="30"/>
                  </a:cxn>
                  <a:cxn ang="0">
                    <a:pos x="33" y="0"/>
                  </a:cxn>
                  <a:cxn ang="0">
                    <a:pos x="39" y="30"/>
                  </a:cxn>
                  <a:cxn ang="0">
                    <a:pos x="67" y="20"/>
                  </a:cxn>
                  <a:cxn ang="0">
                    <a:pos x="45" y="42"/>
                  </a:cxn>
                  <a:cxn ang="0">
                    <a:pos x="67" y="62"/>
                  </a:cxn>
                  <a:cxn ang="0">
                    <a:pos x="39" y="52"/>
                  </a:cxn>
                  <a:cxn ang="0">
                    <a:pos x="33" y="84"/>
                  </a:cxn>
                  <a:cxn ang="0">
                    <a:pos x="27" y="52"/>
                  </a:cxn>
                  <a:cxn ang="0">
                    <a:pos x="0" y="62"/>
                  </a:cxn>
                  <a:cxn ang="0">
                    <a:pos x="21" y="42"/>
                  </a:cxn>
                  <a:cxn ang="0">
                    <a:pos x="0" y="20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dt" sz="quarter" idx="2"/>
          </p:nvPr>
        </p:nvSpPr>
        <p:spPr>
          <a:xfrm>
            <a:off x="1370013" y="62484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808413" y="62484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7413" y="62484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25490956-E18C-4929-93B1-73F1D4476C5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CAE60-EDA1-4484-912A-EDBBB4EAE74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3AB48-EFF5-4A15-AB89-34F62612F69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4A48A-6EBD-4307-8A0A-C7400D00CCC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E5DB4-1476-4FC8-B84F-8B7D695E345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B6126-1D93-44A5-BFC0-33BCC43032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61ADE-B2F6-4D9C-B03E-7B054E544E3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783CC-2686-486C-AF86-FD74EFA1CEB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0CD74-92A3-4D39-B472-080B052F3AE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BB206-739F-4396-96D0-E7B72EA1E3A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BC309-B187-4C50-8851-628C5A35200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203200" y="276225"/>
            <a:ext cx="1260475" cy="1601788"/>
            <a:chOff x="128" y="174"/>
            <a:chExt cx="794" cy="1009"/>
          </a:xfrm>
        </p:grpSpPr>
        <p:grpSp>
          <p:nvGrpSpPr>
            <p:cNvPr id="1033" name="Group 9"/>
            <p:cNvGrpSpPr>
              <a:grpSpLocks/>
            </p:cNvGrpSpPr>
            <p:nvPr/>
          </p:nvGrpSpPr>
          <p:grpSpPr bwMode="auto">
            <a:xfrm>
              <a:off x="128" y="174"/>
              <a:ext cx="737" cy="1009"/>
              <a:chOff x="128" y="174"/>
              <a:chExt cx="737" cy="1009"/>
            </a:xfrm>
          </p:grpSpPr>
          <p:sp>
            <p:nvSpPr>
              <p:cNvPr id="1026" name="Freeform 2"/>
              <p:cNvSpPr>
                <a:spLocks/>
              </p:cNvSpPr>
              <p:nvPr/>
            </p:nvSpPr>
            <p:spPr bwMode="ltGray">
              <a:xfrm>
                <a:off x="197" y="272"/>
                <a:ext cx="599" cy="815"/>
              </a:xfrm>
              <a:custGeom>
                <a:avLst/>
                <a:gdLst/>
                <a:ahLst/>
                <a:cxnLst>
                  <a:cxn ang="0">
                    <a:pos x="299" y="0"/>
                  </a:cxn>
                  <a:cxn ang="0">
                    <a:pos x="0" y="407"/>
                  </a:cxn>
                  <a:cxn ang="0">
                    <a:pos x="299" y="814"/>
                  </a:cxn>
                  <a:cxn ang="0">
                    <a:pos x="598" y="407"/>
                  </a:cxn>
                  <a:cxn ang="0">
                    <a:pos x="299" y="0"/>
                  </a:cxn>
                </a:cxnLst>
                <a:rect l="0" t="0" r="r" b="b"/>
                <a:pathLst>
                  <a:path w="599" h="815">
                    <a:moveTo>
                      <a:pt x="299" y="0"/>
                    </a:moveTo>
                    <a:lnTo>
                      <a:pt x="0" y="407"/>
                    </a:lnTo>
                    <a:lnTo>
                      <a:pt x="299" y="814"/>
                    </a:lnTo>
                    <a:lnTo>
                      <a:pt x="598" y="407"/>
                    </a:lnTo>
                    <a:lnTo>
                      <a:pt x="299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29" name="Group 5"/>
              <p:cNvGrpSpPr>
                <a:grpSpLocks/>
              </p:cNvGrpSpPr>
              <p:nvPr/>
            </p:nvGrpSpPr>
            <p:grpSpPr bwMode="auto">
              <a:xfrm>
                <a:off x="128" y="174"/>
                <a:ext cx="737" cy="505"/>
                <a:chOff x="128" y="174"/>
                <a:chExt cx="737" cy="505"/>
              </a:xfrm>
            </p:grpSpPr>
            <p:sp>
              <p:nvSpPr>
                <p:cNvPr id="1027" name="Freeform 3"/>
                <p:cNvSpPr>
                  <a:spLocks/>
                </p:cNvSpPr>
                <p:nvPr/>
              </p:nvSpPr>
              <p:spPr bwMode="ltGray">
                <a:xfrm>
                  <a:off x="496" y="174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0" y="100"/>
                    </a:cxn>
                    <a:cxn ang="0">
                      <a:pos x="0" y="0"/>
                    </a:cxn>
                    <a:cxn ang="0">
                      <a:pos x="368" y="504"/>
                    </a:cxn>
                    <a:cxn ang="0">
                      <a:pos x="295" y="504"/>
                    </a:cxn>
                    <a:cxn ang="0">
                      <a:pos x="0" y="100"/>
                    </a:cxn>
                  </a:cxnLst>
                  <a:rect l="0" t="0" r="r" b="b"/>
                  <a:pathLst>
                    <a:path w="369" h="505">
                      <a:moveTo>
                        <a:pt x="0" y="100"/>
                      </a:moveTo>
                      <a:lnTo>
                        <a:pt x="0" y="0"/>
                      </a:lnTo>
                      <a:lnTo>
                        <a:pt x="368" y="504"/>
                      </a:lnTo>
                      <a:lnTo>
                        <a:pt x="295" y="504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" name="Freeform 4"/>
                <p:cNvSpPr>
                  <a:spLocks/>
                </p:cNvSpPr>
                <p:nvPr/>
              </p:nvSpPr>
              <p:spPr bwMode="ltGray">
                <a:xfrm>
                  <a:off x="128" y="174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368" y="0"/>
                    </a:cxn>
                    <a:cxn ang="0">
                      <a:pos x="368" y="100"/>
                    </a:cxn>
                    <a:cxn ang="0">
                      <a:pos x="73" y="504"/>
                    </a:cxn>
                    <a:cxn ang="0">
                      <a:pos x="0" y="504"/>
                    </a:cxn>
                    <a:cxn ang="0">
                      <a:pos x="368" y="0"/>
                    </a:cxn>
                  </a:cxnLst>
                  <a:rect l="0" t="0" r="r" b="b"/>
                  <a:pathLst>
                    <a:path w="369" h="505">
                      <a:moveTo>
                        <a:pt x="368" y="0"/>
                      </a:moveTo>
                      <a:lnTo>
                        <a:pt x="368" y="100"/>
                      </a:lnTo>
                      <a:lnTo>
                        <a:pt x="73" y="504"/>
                      </a:lnTo>
                      <a:lnTo>
                        <a:pt x="0" y="504"/>
                      </a:lnTo>
                      <a:lnTo>
                        <a:pt x="368" y="0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2" name="Group 8"/>
              <p:cNvGrpSpPr>
                <a:grpSpLocks/>
              </p:cNvGrpSpPr>
              <p:nvPr/>
            </p:nvGrpSpPr>
            <p:grpSpPr bwMode="auto">
              <a:xfrm>
                <a:off x="128" y="678"/>
                <a:ext cx="737" cy="505"/>
                <a:chOff x="128" y="678"/>
                <a:chExt cx="737" cy="505"/>
              </a:xfrm>
            </p:grpSpPr>
            <p:sp>
              <p:nvSpPr>
                <p:cNvPr id="1030" name="Freeform 6"/>
                <p:cNvSpPr>
                  <a:spLocks/>
                </p:cNvSpPr>
                <p:nvPr/>
              </p:nvSpPr>
              <p:spPr bwMode="ltGray">
                <a:xfrm>
                  <a:off x="496" y="678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295" y="0"/>
                    </a:cxn>
                    <a:cxn ang="0">
                      <a:pos x="368" y="0"/>
                    </a:cxn>
                    <a:cxn ang="0">
                      <a:pos x="0" y="504"/>
                    </a:cxn>
                    <a:cxn ang="0">
                      <a:pos x="0" y="404"/>
                    </a:cxn>
                    <a:cxn ang="0">
                      <a:pos x="295" y="0"/>
                    </a:cxn>
                  </a:cxnLst>
                  <a:rect l="0" t="0" r="r" b="b"/>
                  <a:pathLst>
                    <a:path w="369" h="505">
                      <a:moveTo>
                        <a:pt x="295" y="0"/>
                      </a:moveTo>
                      <a:lnTo>
                        <a:pt x="368" y="0"/>
                      </a:lnTo>
                      <a:lnTo>
                        <a:pt x="0" y="504"/>
                      </a:lnTo>
                      <a:lnTo>
                        <a:pt x="0" y="404"/>
                      </a:lnTo>
                      <a:lnTo>
                        <a:pt x="295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" name="Freeform 7"/>
                <p:cNvSpPr>
                  <a:spLocks/>
                </p:cNvSpPr>
                <p:nvPr/>
              </p:nvSpPr>
              <p:spPr bwMode="ltGray">
                <a:xfrm>
                  <a:off x="128" y="678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73" y="0"/>
                    </a:cxn>
                    <a:cxn ang="0">
                      <a:pos x="368" y="404"/>
                    </a:cxn>
                    <a:cxn ang="0">
                      <a:pos x="368" y="504"/>
                    </a:cxn>
                    <a:cxn ang="0">
                      <a:pos x="0" y="0"/>
                    </a:cxn>
                    <a:cxn ang="0">
                      <a:pos x="73" y="0"/>
                    </a:cxn>
                  </a:cxnLst>
                  <a:rect l="0" t="0" r="r" b="b"/>
                  <a:pathLst>
                    <a:path w="369" h="505">
                      <a:moveTo>
                        <a:pt x="73" y="0"/>
                      </a:moveTo>
                      <a:lnTo>
                        <a:pt x="368" y="404"/>
                      </a:lnTo>
                      <a:lnTo>
                        <a:pt x="368" y="504"/>
                      </a:lnTo>
                      <a:lnTo>
                        <a:pt x="0" y="0"/>
                      </a:lnTo>
                      <a:lnTo>
                        <a:pt x="73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38" name="Group 14"/>
            <p:cNvGrpSpPr>
              <a:grpSpLocks/>
            </p:cNvGrpSpPr>
            <p:nvPr/>
          </p:nvGrpSpPr>
          <p:grpSpPr bwMode="auto">
            <a:xfrm>
              <a:off x="397" y="211"/>
              <a:ext cx="525" cy="480"/>
              <a:chOff x="397" y="211"/>
              <a:chExt cx="525" cy="480"/>
            </a:xfrm>
          </p:grpSpPr>
          <p:sp>
            <p:nvSpPr>
              <p:cNvPr id="1034" name="Freeform 10"/>
              <p:cNvSpPr>
                <a:spLocks/>
              </p:cNvSpPr>
              <p:nvPr/>
            </p:nvSpPr>
            <p:spPr bwMode="gray">
              <a:xfrm>
                <a:off x="397" y="211"/>
                <a:ext cx="525" cy="480"/>
              </a:xfrm>
              <a:custGeom>
                <a:avLst/>
                <a:gdLst/>
                <a:ahLst/>
                <a:cxnLst>
                  <a:cxn ang="0">
                    <a:pos x="225" y="217"/>
                  </a:cxn>
                  <a:cxn ang="0">
                    <a:pos x="133" y="0"/>
                  </a:cxn>
                  <a:cxn ang="0">
                    <a:pos x="263" y="193"/>
                  </a:cxn>
                  <a:cxn ang="0">
                    <a:pos x="393" y="0"/>
                  </a:cxn>
                  <a:cxn ang="0">
                    <a:pos x="299" y="217"/>
                  </a:cxn>
                  <a:cxn ang="0">
                    <a:pos x="524" y="240"/>
                  </a:cxn>
                  <a:cxn ang="0">
                    <a:pos x="298" y="262"/>
                  </a:cxn>
                  <a:cxn ang="0">
                    <a:pos x="393" y="479"/>
                  </a:cxn>
                  <a:cxn ang="0">
                    <a:pos x="263" y="286"/>
                  </a:cxn>
                  <a:cxn ang="0">
                    <a:pos x="133" y="479"/>
                  </a:cxn>
                  <a:cxn ang="0">
                    <a:pos x="224" y="263"/>
                  </a:cxn>
                  <a:cxn ang="0">
                    <a:pos x="0" y="240"/>
                  </a:cxn>
                  <a:cxn ang="0">
                    <a:pos x="225" y="217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gray">
              <a:xfrm>
                <a:off x="469" y="276"/>
                <a:ext cx="382" cy="350"/>
              </a:xfrm>
              <a:custGeom>
                <a:avLst/>
                <a:gdLst/>
                <a:ahLst/>
                <a:cxnLst>
                  <a:cxn ang="0">
                    <a:pos x="153" y="153"/>
                  </a:cxn>
                  <a:cxn ang="0">
                    <a:pos x="95" y="0"/>
                  </a:cxn>
                  <a:cxn ang="0">
                    <a:pos x="191" y="128"/>
                  </a:cxn>
                  <a:cxn ang="0">
                    <a:pos x="284" y="0"/>
                  </a:cxn>
                  <a:cxn ang="0">
                    <a:pos x="227" y="153"/>
                  </a:cxn>
                  <a:cxn ang="0">
                    <a:pos x="381" y="175"/>
                  </a:cxn>
                  <a:cxn ang="0">
                    <a:pos x="226" y="196"/>
                  </a:cxn>
                  <a:cxn ang="0">
                    <a:pos x="284" y="349"/>
                  </a:cxn>
                  <a:cxn ang="0">
                    <a:pos x="191" y="221"/>
                  </a:cxn>
                  <a:cxn ang="0">
                    <a:pos x="95" y="349"/>
                  </a:cxn>
                  <a:cxn ang="0">
                    <a:pos x="152" y="198"/>
                  </a:cxn>
                  <a:cxn ang="0">
                    <a:pos x="0" y="175"/>
                  </a:cxn>
                  <a:cxn ang="0">
                    <a:pos x="153" y="153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gray">
              <a:xfrm>
                <a:off x="525" y="285"/>
                <a:ext cx="270" cy="332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22" y="143"/>
                  </a:cxn>
                  <a:cxn ang="0">
                    <a:pos x="135" y="0"/>
                  </a:cxn>
                  <a:cxn ang="0">
                    <a:pos x="147" y="143"/>
                  </a:cxn>
                  <a:cxn ang="0">
                    <a:pos x="268" y="82"/>
                  </a:cxn>
                  <a:cxn ang="0">
                    <a:pos x="159" y="166"/>
                  </a:cxn>
                  <a:cxn ang="0">
                    <a:pos x="269" y="249"/>
                  </a:cxn>
                  <a:cxn ang="0">
                    <a:pos x="147" y="189"/>
                  </a:cxn>
                  <a:cxn ang="0">
                    <a:pos x="135" y="331"/>
                  </a:cxn>
                  <a:cxn ang="0">
                    <a:pos x="122" y="189"/>
                  </a:cxn>
                  <a:cxn ang="0">
                    <a:pos x="0" y="249"/>
                  </a:cxn>
                  <a:cxn ang="0">
                    <a:pos x="110" y="166"/>
                  </a:cxn>
                  <a:cxn ang="0">
                    <a:pos x="0" y="84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gray">
              <a:xfrm>
                <a:off x="626" y="408"/>
                <a:ext cx="68" cy="8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7" y="30"/>
                  </a:cxn>
                  <a:cxn ang="0">
                    <a:pos x="33" y="0"/>
                  </a:cxn>
                  <a:cxn ang="0">
                    <a:pos x="39" y="30"/>
                  </a:cxn>
                  <a:cxn ang="0">
                    <a:pos x="67" y="20"/>
                  </a:cxn>
                  <a:cxn ang="0">
                    <a:pos x="45" y="42"/>
                  </a:cxn>
                  <a:cxn ang="0">
                    <a:pos x="67" y="62"/>
                  </a:cxn>
                  <a:cxn ang="0">
                    <a:pos x="39" y="52"/>
                  </a:cxn>
                  <a:cxn ang="0">
                    <a:pos x="33" y="84"/>
                  </a:cxn>
                  <a:cxn ang="0">
                    <a:pos x="27" y="52"/>
                  </a:cxn>
                  <a:cxn ang="0">
                    <a:pos x="0" y="62"/>
                  </a:cxn>
                  <a:cxn ang="0">
                    <a:pos x="21" y="42"/>
                  </a:cxn>
                  <a:cxn ang="0">
                    <a:pos x="0" y="20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EBE3F0-3978-4E8D-A215-84AF658192B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PMingLiU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PMingLiU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PMingLiU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PMingLiU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PMingLiU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PMingLiU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PMingLiU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PMingLiU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2" charset="2"/>
        <a:buChar char="u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153400" cy="1276350"/>
          </a:xfrm>
          <a:noFill/>
          <a:ln/>
        </p:spPr>
        <p:txBody>
          <a:bodyPr/>
          <a:lstStyle/>
          <a:p>
            <a:pPr algn="ctr"/>
            <a:r>
              <a:rPr lang="en-US" altLang="zh-TW" sz="2400"/>
              <a:t>S510         </a:t>
            </a:r>
            <a:r>
              <a:rPr lang="zh-TW" altLang="en-US" sz="6600" i="0">
                <a:latin typeface="全真中隸書" pitchFamily="49" charset="-120"/>
                <a:ea typeface="全真中隸書" pitchFamily="49" charset="-120"/>
              </a:rPr>
              <a:t>先求神的國</a:t>
            </a:r>
            <a:r>
              <a:rPr lang="zh-TW" altLang="en-US" sz="2400" i="0">
                <a:latin typeface="全真中隸書" pitchFamily="49" charset="-120"/>
                <a:ea typeface="全真中隸書" pitchFamily="49" charset="-120"/>
              </a:rPr>
              <a:t>     </a:t>
            </a:r>
            <a:r>
              <a:rPr lang="en-US" altLang="zh-TW" sz="2400" i="0">
                <a:latin typeface="全真中隸書" pitchFamily="49" charset="-120"/>
                <a:ea typeface="全真中隸書" pitchFamily="49" charset="-120"/>
              </a:rPr>
              <a:t>1/2 </a:t>
            </a:r>
            <a:r>
              <a:rPr lang="en-US" altLang="zh-TW" sz="3600"/>
              <a:t/>
            </a:r>
            <a:br>
              <a:rPr lang="en-US" altLang="zh-TW" sz="3600"/>
            </a:br>
            <a:r>
              <a:rPr lang="en-US" altLang="zh-TW" sz="3600"/>
              <a:t>Seek Ye First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876800"/>
          </a:xfrm>
          <a:noFill/>
          <a:ln/>
        </p:spPr>
        <p:txBody>
          <a:bodyPr/>
          <a:lstStyle/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zh-TW" altLang="en-US" sz="4800">
                <a:latin typeface="DFKai-SB" pitchFamily="65" charset="-120"/>
                <a:ea typeface="DFKai-SB" pitchFamily="65" charset="-120"/>
              </a:rPr>
              <a:t>你們要先求祂的國，先求祂的義，</a:t>
            </a:r>
            <a:endParaRPr lang="zh-TW" altLang="en-US">
              <a:latin typeface="DFKai-SB" pitchFamily="65" charset="-120"/>
              <a:ea typeface="DFKai-SB" pitchFamily="65" charset="-120"/>
            </a:endParaRP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>
                <a:ea typeface="DFKai-SB" pitchFamily="65" charset="-120"/>
              </a:rPr>
              <a:t>Seek ye first the Kingdom of God and His righteousness,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zh-TW" altLang="en-US" sz="4800">
                <a:ea typeface="DFKai-SB" pitchFamily="65" charset="-120"/>
              </a:rPr>
              <a:t>這些東西祂都要加給你們．</a:t>
            </a:r>
            <a:endParaRPr lang="zh-TW" altLang="en-US" sz="3600">
              <a:ea typeface="DFKai-SB" pitchFamily="65" charset="-120"/>
            </a:endParaRP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3600">
                <a:ea typeface="DFKai-SB" pitchFamily="65" charset="-120"/>
              </a:rPr>
              <a:t>And all these things shall be added unto you.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zh-TW" altLang="en-US" sz="4800">
                <a:ea typeface="DFKai-SB" pitchFamily="65" charset="-120"/>
              </a:rPr>
              <a:t>阿利路，阿利路亞．</a:t>
            </a:r>
            <a:endParaRPr lang="zh-TW" altLang="en-US">
              <a:ea typeface="DFKai-SB" pitchFamily="65" charset="-120"/>
            </a:endParaRP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>
                <a:ea typeface="DFKai-SB" pitchFamily="65" charset="-120"/>
              </a:rPr>
              <a:t>Allelu, Alleluia!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153400" cy="1276350"/>
          </a:xfrm>
          <a:noFill/>
          <a:ln/>
        </p:spPr>
        <p:txBody>
          <a:bodyPr/>
          <a:lstStyle/>
          <a:p>
            <a:pPr algn="ctr"/>
            <a:r>
              <a:rPr lang="en-US" altLang="zh-TW" sz="2400"/>
              <a:t>S510         </a:t>
            </a:r>
            <a:r>
              <a:rPr lang="zh-TW" altLang="en-US" sz="6600" i="0">
                <a:latin typeface="全真中隸書" pitchFamily="49" charset="-120"/>
                <a:ea typeface="全真中隸書" pitchFamily="49" charset="-120"/>
              </a:rPr>
              <a:t>先求神的國</a:t>
            </a:r>
            <a:r>
              <a:rPr lang="zh-TW" altLang="en-US" sz="2400" i="0">
                <a:latin typeface="全真中隸書" pitchFamily="49" charset="-120"/>
                <a:ea typeface="全真中隸書" pitchFamily="49" charset="-120"/>
              </a:rPr>
              <a:t>     </a:t>
            </a:r>
            <a:r>
              <a:rPr lang="en-US" altLang="zh-TW" sz="2400" i="0">
                <a:latin typeface="全真中隸書" pitchFamily="49" charset="-120"/>
                <a:ea typeface="全真中隸書" pitchFamily="49" charset="-120"/>
              </a:rPr>
              <a:t>2/2 </a:t>
            </a:r>
            <a:r>
              <a:rPr lang="en-US" altLang="zh-TW" sz="3600"/>
              <a:t/>
            </a:r>
            <a:br>
              <a:rPr lang="en-US" altLang="zh-TW" sz="3600"/>
            </a:br>
            <a:r>
              <a:rPr lang="en-US" altLang="zh-TW" sz="3600"/>
              <a:t>Seek Ye First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876800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>
                <a:ea typeface="DFKai-SB" pitchFamily="65" charset="-120"/>
              </a:rPr>
              <a:t>你們祈求就必給你們，</a:t>
            </a:r>
            <a:endParaRPr lang="zh-TW" altLang="en-US">
              <a:ea typeface="DFKai-SB" pitchFamily="65" charset="-120"/>
            </a:endParaRP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>
                <a:ea typeface="DFKai-SB" pitchFamily="65" charset="-120"/>
              </a:rPr>
              <a:t>Ask and it shall be given unto You,</a:t>
            </a:r>
            <a:r>
              <a:rPr lang="en-US" altLang="zh-TW" sz="2400">
                <a:ea typeface="DFKai-SB" pitchFamily="65" charset="-120"/>
              </a:rPr>
              <a:t>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>
                <a:ea typeface="DFKai-SB" pitchFamily="65" charset="-120"/>
              </a:rPr>
              <a:t>尋找，就尋見</a:t>
            </a:r>
            <a:r>
              <a:rPr lang="en-US" altLang="zh-TW" sz="4400">
                <a:ea typeface="DFKai-SB" pitchFamily="65" charset="-120"/>
              </a:rPr>
              <a:t>,</a:t>
            </a:r>
            <a:endParaRPr lang="en-US" altLang="zh-TW">
              <a:ea typeface="DFKai-SB" pitchFamily="65" charset="-120"/>
            </a:endParaRP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>
                <a:ea typeface="DFKai-SB" pitchFamily="65" charset="-120"/>
              </a:rPr>
              <a:t>Seek and ye shall find,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>
                <a:ea typeface="DFKai-SB" pitchFamily="65" charset="-120"/>
              </a:rPr>
              <a:t>叩門的就必給你們開門．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>
                <a:ea typeface="DFKai-SB" pitchFamily="65" charset="-120"/>
              </a:rPr>
              <a:t>Knock and the door shall be opened unto you</a:t>
            </a:r>
            <a:r>
              <a:rPr lang="en-US" altLang="zh-TW" sz="2800">
                <a:ea typeface="DFKai-SB" pitchFamily="65" charset="-120"/>
              </a:rPr>
              <a:t>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>
                <a:ea typeface="DFKai-SB" pitchFamily="65" charset="-120"/>
              </a:rPr>
              <a:t>阿利路，阿利路亞</a:t>
            </a:r>
            <a:endParaRPr lang="zh-TW" altLang="en-US">
              <a:ea typeface="DFKai-SB" pitchFamily="65" charset="-120"/>
            </a:endParaRP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>
                <a:ea typeface="DFKai-SB" pitchFamily="65" charset="-120"/>
              </a:rPr>
              <a:t>Allelu, Alleluia!</a:t>
            </a:r>
            <a:endParaRPr lang="en-US" altLang="zh-TW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winkle">
  <a:themeElements>
    <a:clrScheme name="Twinkle 1">
      <a:dk1>
        <a:srgbClr val="2A004E"/>
      </a:dk1>
      <a:lt1>
        <a:srgbClr val="FFFFFF"/>
      </a:lt1>
      <a:dk2>
        <a:srgbClr val="500093"/>
      </a:dk2>
      <a:lt2>
        <a:srgbClr val="00CCCC"/>
      </a:lt2>
      <a:accent1>
        <a:srgbClr val="D60093"/>
      </a:accent1>
      <a:accent2>
        <a:srgbClr val="0000FF"/>
      </a:accent2>
      <a:accent3>
        <a:srgbClr val="B3AAC8"/>
      </a:accent3>
      <a:accent4>
        <a:srgbClr val="DADADA"/>
      </a:accent4>
      <a:accent5>
        <a:srgbClr val="E8AAC8"/>
      </a:accent5>
      <a:accent6>
        <a:srgbClr val="0000E7"/>
      </a:accent6>
      <a:hlink>
        <a:srgbClr val="FFFF00"/>
      </a:hlink>
      <a:folHlink>
        <a:srgbClr val="7500D7"/>
      </a:folHlink>
    </a:clrScheme>
    <a:fontScheme name="Twinkle">
      <a:majorFont>
        <a:latin typeface="Times New Roman"/>
        <a:ea typeface="PMingLiU"/>
        <a:cs typeface=""/>
      </a:majorFont>
      <a:minorFont>
        <a:latin typeface="Times New Roman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PMingLiU" pitchFamily="18" charset="-120"/>
          </a:defRPr>
        </a:defPPr>
      </a:lstStyle>
    </a:lnDef>
  </a:objectDefaults>
  <a:extraClrSchemeLst>
    <a:extraClrScheme>
      <a:clrScheme name="Twinkle 1">
        <a:dk1>
          <a:srgbClr val="2A004E"/>
        </a:dk1>
        <a:lt1>
          <a:srgbClr val="FFFFFF"/>
        </a:lt1>
        <a:dk2>
          <a:srgbClr val="500093"/>
        </a:dk2>
        <a:lt2>
          <a:srgbClr val="00CCCC"/>
        </a:lt2>
        <a:accent1>
          <a:srgbClr val="D60093"/>
        </a:accent1>
        <a:accent2>
          <a:srgbClr val="0000FF"/>
        </a:accent2>
        <a:accent3>
          <a:srgbClr val="B3AAC8"/>
        </a:accent3>
        <a:accent4>
          <a:srgbClr val="DADADA"/>
        </a:accent4>
        <a:accent5>
          <a:srgbClr val="E8AAC8"/>
        </a:accent5>
        <a:accent6>
          <a:srgbClr val="0000E7"/>
        </a:accent6>
        <a:hlink>
          <a:srgbClr val="FFFF00"/>
        </a:hlink>
        <a:folHlink>
          <a:srgbClr val="7500D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99FF"/>
        </a:accent1>
        <a:accent2>
          <a:srgbClr val="3366FF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77777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BDBDBD"/>
        </a:accent5>
        <a:accent6>
          <a:srgbClr val="B8B8B8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 4">
        <a:dk1>
          <a:srgbClr val="000000"/>
        </a:dk1>
        <a:lt1>
          <a:srgbClr val="00CCCC"/>
        </a:lt1>
        <a:dk2>
          <a:srgbClr val="FFFFCC"/>
        </a:dk2>
        <a:lt2>
          <a:srgbClr val="009999"/>
        </a:lt2>
        <a:accent1>
          <a:srgbClr val="CC99FF"/>
        </a:accent1>
        <a:accent2>
          <a:srgbClr val="3366FF"/>
        </a:accent2>
        <a:accent3>
          <a:srgbClr val="AAE2E2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 5">
        <a:dk1>
          <a:srgbClr val="003300"/>
        </a:dk1>
        <a:lt1>
          <a:srgbClr val="FFFFFF"/>
        </a:lt1>
        <a:dk2>
          <a:srgbClr val="669900"/>
        </a:dk2>
        <a:lt2>
          <a:srgbClr val="FFCC66"/>
        </a:lt2>
        <a:accent1>
          <a:srgbClr val="990033"/>
        </a:accent1>
        <a:accent2>
          <a:srgbClr val="FF9933"/>
        </a:accent2>
        <a:accent3>
          <a:srgbClr val="B8CAAA"/>
        </a:accent3>
        <a:accent4>
          <a:srgbClr val="DADADA"/>
        </a:accent4>
        <a:accent5>
          <a:srgbClr val="CAAAAD"/>
        </a:accent5>
        <a:accent6>
          <a:srgbClr val="E78A2D"/>
        </a:accent6>
        <a:hlink>
          <a:srgbClr val="CCCC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 6">
        <a:dk1>
          <a:srgbClr val="663300"/>
        </a:dk1>
        <a:lt1>
          <a:srgbClr val="FFFFFF"/>
        </a:lt1>
        <a:dk2>
          <a:srgbClr val="CC6600"/>
        </a:dk2>
        <a:lt2>
          <a:srgbClr val="FFCC00"/>
        </a:lt2>
        <a:accent1>
          <a:srgbClr val="990033"/>
        </a:accent1>
        <a:accent2>
          <a:srgbClr val="FF0033"/>
        </a:accent2>
        <a:accent3>
          <a:srgbClr val="E2B8AA"/>
        </a:accent3>
        <a:accent4>
          <a:srgbClr val="DADADA"/>
        </a:accent4>
        <a:accent5>
          <a:srgbClr val="CAAAAD"/>
        </a:accent5>
        <a:accent6>
          <a:srgbClr val="E7002D"/>
        </a:accent6>
        <a:hlink>
          <a:srgbClr val="CC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 7">
        <a:dk1>
          <a:srgbClr val="660033"/>
        </a:dk1>
        <a:lt1>
          <a:srgbClr val="FFFFFF"/>
        </a:lt1>
        <a:dk2>
          <a:srgbClr val="990066"/>
        </a:dk2>
        <a:lt2>
          <a:srgbClr val="FFFF66"/>
        </a:lt2>
        <a:accent1>
          <a:srgbClr val="9933FF"/>
        </a:accent1>
        <a:accent2>
          <a:srgbClr val="00CCCC"/>
        </a:accent2>
        <a:accent3>
          <a:srgbClr val="CAAAB8"/>
        </a:accent3>
        <a:accent4>
          <a:srgbClr val="DADADA"/>
        </a:accent4>
        <a:accent5>
          <a:srgbClr val="CAADFF"/>
        </a:accent5>
        <a:accent6>
          <a:srgbClr val="00B9B9"/>
        </a:accent6>
        <a:hlink>
          <a:srgbClr val="CC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C:\MSOffice\Template\簡報設計範本\Twinkle.pot</Template>
  <TotalTime>36</TotalTime>
  <Words>139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PMingLiU</vt:lpstr>
      <vt:lpstr>Monotype Sorts</vt:lpstr>
      <vt:lpstr>全真中隸書</vt:lpstr>
      <vt:lpstr>DFKai-SB</vt:lpstr>
      <vt:lpstr>Twinkle</vt:lpstr>
      <vt:lpstr>S510         先求神的國     1/2  Seek Ye First</vt:lpstr>
      <vt:lpstr>S510         先求神的國     2/2  Seek Ye First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先求神的國　　S510</dc:title>
  <dc:creator>Mary Lei</dc:creator>
  <cp:lastModifiedBy>Mingyong Huang</cp:lastModifiedBy>
  <cp:revision>5</cp:revision>
  <dcterms:created xsi:type="dcterms:W3CDTF">1995-05-09T00:52:14Z</dcterms:created>
  <dcterms:modified xsi:type="dcterms:W3CDTF">2018-03-10T03:26:33Z</dcterms:modified>
</cp:coreProperties>
</file>