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41DB963F-C221-436B-84D3-B11C7F37103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0C86716E-1A12-47DD-8777-2DD53870ACF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8F237DFA-1B59-4AFE-A2E7-0FFE2C8D6FF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6F8A8-5963-4B27-9FAD-F9AA98A7CBC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9779C-9C7F-4CE2-8C96-09D301DFF2F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83752-A3EC-46FC-AA82-77C861343C8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2B9E8-3519-4BB5-A35C-B4E56B8D2E0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3651-ADA5-48B3-8E2E-CBFCE4A7125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50EB9-1347-469B-9821-CF5319D5139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B7795-0948-4678-BBC9-E30869B6904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8D049-CBB7-46D9-A42F-0ABFF7F22C8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F9466-A177-4F3E-A646-3BB13473576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F0CB2-CD6C-430A-9EE1-D89BD6CD43D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3AEE1870-CCC5-4AFF-ACAD-B9B24CA7EE4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848600" cy="1524000"/>
          </a:xfrm>
        </p:spPr>
        <p:txBody>
          <a:bodyPr/>
          <a:lstStyle/>
          <a:p>
            <a:r>
              <a:rPr lang="en-US" altLang="zh-TW" sz="2400"/>
              <a:t>S506        </a:t>
            </a:r>
            <a:r>
              <a:rPr lang="en-US" altLang="zh-TW"/>
              <a:t> </a:t>
            </a:r>
            <a:r>
              <a:rPr lang="zh-TW" altLang="en-US" sz="4800">
                <a:latin typeface="全真中隸書" pitchFamily="49" charset="-120"/>
                <a:ea typeface="全真中隸書" pitchFamily="49" charset="-120"/>
              </a:rPr>
              <a:t>主, 聽我禱告</a:t>
            </a: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> </a:t>
            </a:r>
            <a:r>
              <a:rPr lang="en-US" altLang="zh-TW"/>
              <a:t>Hear Our Prayer, O Lord</a:t>
            </a:r>
            <a:endParaRPr lang="zh-TW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839200" cy="4800600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主，聽我禱告，</a:t>
            </a:r>
          </a:p>
          <a:p>
            <a:pPr algn="ctr">
              <a:buFontTx/>
              <a:buNone/>
            </a:pPr>
            <a:r>
              <a:rPr lang="en-US" altLang="zh-TW">
                <a:ea typeface="全真楷書" pitchFamily="49" charset="-120"/>
              </a:rPr>
              <a:t>Hear our prayer, O lord,</a:t>
            </a:r>
            <a:endParaRPr lang="zh-TW" altLang="en-US" sz="4000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主,聽我禱告，</a:t>
            </a:r>
            <a:endParaRPr lang="zh-TW" altLang="en-US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>
                <a:ea typeface="全真楷書" pitchFamily="49" charset="-120"/>
              </a:rPr>
              <a:t>Hear our prayer, O Lord;</a:t>
            </a: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留心聽我懇求，並賜我平安，</a:t>
            </a:r>
          </a:p>
          <a:p>
            <a:pPr algn="ctr">
              <a:buFontTx/>
              <a:buNone/>
            </a:pPr>
            <a:r>
              <a:rPr lang="en-US" altLang="zh-TW">
                <a:ea typeface="全真楷書" pitchFamily="49" charset="-120"/>
              </a:rPr>
              <a:t>Incline Thine ear to us, and grant us Thy peace.</a:t>
            </a: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阿門</a:t>
            </a:r>
            <a:r>
              <a:rPr lang="zh-TW" altLang="en-US"/>
              <a:t>。</a:t>
            </a:r>
            <a:r>
              <a:rPr lang="en-US" altLang="zh-TW"/>
              <a:t> Amen.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21</TotalTime>
  <Words>65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PMingLiU</vt:lpstr>
      <vt:lpstr>全真中隸書</vt:lpstr>
      <vt:lpstr>全真楷書</vt:lpstr>
      <vt:lpstr>Fireball</vt:lpstr>
      <vt:lpstr>S506         主, 聽我禱告  Hear Our Prayer, O Lord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S506         主, 聽我禱告  Hear Our Prayer, O Lord</dc:title>
  <dc:creator>DCFC Office</dc:creator>
  <cp:lastModifiedBy>Mingyong Huang</cp:lastModifiedBy>
  <cp:revision>2</cp:revision>
  <dcterms:created xsi:type="dcterms:W3CDTF">2000-07-27T21:17:30Z</dcterms:created>
  <dcterms:modified xsi:type="dcterms:W3CDTF">2018-03-10T03:26:39Z</dcterms:modified>
</cp:coreProperties>
</file>