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89" r:id="rId2"/>
  </p:sldMasterIdLst>
  <p:notesMasterIdLst>
    <p:notesMasterId r:id="rId7"/>
  </p:notesMasterIdLst>
  <p:sldIdLst>
    <p:sldId id="640" r:id="rId3"/>
    <p:sldId id="641" r:id="rId4"/>
    <p:sldId id="642" r:id="rId5"/>
    <p:sldId id="64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FF00"/>
    <a:srgbClr val="000066"/>
    <a:srgbClr val="0000CC"/>
    <a:srgbClr val="99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502" autoAdjust="0"/>
  </p:normalViewPr>
  <p:slideViewPr>
    <p:cSldViewPr>
      <p:cViewPr varScale="1">
        <p:scale>
          <a:sx n="100" d="100"/>
          <a:sy n="100" d="100"/>
        </p:scale>
        <p:origin x="-19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3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en-US" altLang="zh-TW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 altLang="zh-TW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DD9060B-0667-459B-916B-1BBD7B96EF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AA72C0C9-71BA-4F1B-815B-9977922041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3BAE3-999A-4F60-8C48-D4745805614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BFE8D-D7F3-4467-8C7A-2633BB24425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3F937-6C31-4FA9-A8CB-CE34F4C985B0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2D5C1-049F-4B5E-8094-7FB93C6949E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B43869-C8E1-4EE6-9C1A-B582D97062DA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393FB-02B4-4756-B00E-1A392AD4BCC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BC5A0A-58FF-45DC-90AE-D97174E6F7E4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B0B44-80CC-41F7-A02E-2F2E4F5E49D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E6A1CD-260D-4E99-AF65-A8542F1093FC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47D32-F46A-428A-BCDC-F4F3E61CAEB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64BF8-8742-484F-96DD-AE78C049EDD3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EEBE1-5BF9-413B-B618-BA464247A8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E4F73-C1FC-439C-B248-3D4AFCE04E65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021DF-DF73-4CB8-97D9-1DEBB34F8A3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484CF2-B78C-433F-9E9D-2B9C40932B31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66922-7E96-4E6C-B5FD-26200FBAE8D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DE6F93-FC75-499C-A9F5-2B303C079B9A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D55CC-A722-4012-8D91-C829BC13DF7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E6D8F-5342-4B38-9D1B-BBFBD8A5583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4988C-EE58-4658-92EE-349E2EA88C8D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82536-5285-4E54-AD47-7F7BACE2248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12253C-B70E-40D5-B97A-573EA592CFAB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09905-E36D-493C-B6C6-A122BC4492C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69F94A-4CF7-4975-AEC1-9D8485FA7FB5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6408A-EA73-4F55-AD4D-33114FFDE7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282F6-E5D5-4500-A05D-56F7431F1C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11333-A44B-403B-9592-96EB694574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045D0-71B3-4546-B56F-FC1C4C6C75C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11A9D-BD35-45FE-BF94-E23392F642E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A8C4DB-A72E-451A-811B-6DF4FD77FA8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A3BEE-D084-4A7D-9053-A74C24D4770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62169-0CA5-4C86-B933-D4EFA7DE37D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FA16101D-83AF-4A44-90F9-B48758D3C9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64" r:id="rId1"/>
    <p:sldLayoutId id="2147485243" r:id="rId2"/>
    <p:sldLayoutId id="2147485244" r:id="rId3"/>
    <p:sldLayoutId id="2147485245" r:id="rId4"/>
    <p:sldLayoutId id="2147485246" r:id="rId5"/>
    <p:sldLayoutId id="2147485247" r:id="rId6"/>
    <p:sldLayoutId id="2147485248" r:id="rId7"/>
    <p:sldLayoutId id="2147485249" r:id="rId8"/>
    <p:sldLayoutId id="2147485250" r:id="rId9"/>
    <p:sldLayoutId id="2147485251" r:id="rId10"/>
    <p:sldLayoutId id="21474852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passing baton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143000" y="-457200"/>
            <a:ext cx="11658600" cy="87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0669BE-73C2-4175-B53F-D82714675290}" type="datetimeFigureOut">
              <a:rPr lang="en-US" altLang="zh-TW"/>
              <a:pPr/>
              <a:t>3/9/2018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A00D5A3E-DF3C-4141-B7AD-C91D8742B2C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3" r:id="rId1"/>
    <p:sldLayoutId id="2147485254" r:id="rId2"/>
    <p:sldLayoutId id="2147485255" r:id="rId3"/>
    <p:sldLayoutId id="2147485256" r:id="rId4"/>
    <p:sldLayoutId id="2147485257" r:id="rId5"/>
    <p:sldLayoutId id="2147485258" r:id="rId6"/>
    <p:sldLayoutId id="2147485259" r:id="rId7"/>
    <p:sldLayoutId id="2147485260" r:id="rId8"/>
    <p:sldLayoutId id="2147485261" r:id="rId9"/>
    <p:sldLayoutId id="2147485262" r:id="rId10"/>
    <p:sldLayoutId id="214748526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b="1" smtClean="0">
                <a:ea typeface="PMingLiU" pitchFamily="18" charset="-120"/>
              </a:rPr>
              <a:t>$496   </a:t>
            </a:r>
            <a:r>
              <a:rPr lang="zh-TW" altLang="en-US" b="1" smtClean="0">
                <a:ea typeface="PMingLiU" pitchFamily="18" charset="-120"/>
              </a:rPr>
              <a:t>到主聖殿中 </a:t>
            </a:r>
            <a:r>
              <a:rPr lang="en-US" altLang="zh-TW" sz="2800" b="1" smtClean="0">
                <a:ea typeface="PMingLiU" pitchFamily="18" charset="-120"/>
              </a:rPr>
              <a:t>(1/4)</a:t>
            </a: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z="3600" smtClean="0">
                <a:ea typeface="PMingLiU" pitchFamily="18" charset="-120"/>
              </a:rPr>
              <a:t>We Have Come Into His House</a:t>
            </a:r>
            <a:endParaRPr lang="zh-TW" altLang="en-US" sz="3600" smtClean="0">
              <a:ea typeface="PMingLiU" pitchFamily="18" charset="-120"/>
            </a:endParaRPr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我們來到聖殿中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奉祂的名聚集一同敬拜 </a:t>
            </a:r>
            <a:r>
              <a:rPr lang="en-US" altLang="zh-TW" sz="4000" b="1" smtClean="0">
                <a:ea typeface="PMingLiU" pitchFamily="18" charset="-120"/>
              </a:rPr>
              <a:t>(2x)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b="1" smtClean="0">
                <a:ea typeface="PMingLiU" pitchFamily="18" charset="-120"/>
              </a:rPr>
              <a:t>(</a:t>
            </a:r>
            <a:r>
              <a:rPr lang="en-US" altLang="zh-TW" sz="3600" b="1" smtClean="0">
                <a:ea typeface="PMingLiU" pitchFamily="18" charset="-120"/>
              </a:rPr>
              <a:t>We have come into His house and gathered in His name to worship Him.)</a:t>
            </a:r>
            <a:r>
              <a:rPr lang="en-US" altLang="zh-TW" b="1" smtClean="0">
                <a:ea typeface="PMingLiU" pitchFamily="18" charset="-120"/>
              </a:rPr>
              <a:t>2x</a:t>
            </a:r>
          </a:p>
          <a:p>
            <a:pPr algn="ctr">
              <a:buFont typeface="Wingdings 2" pitchFamily="18" charset="2"/>
              <a:buNone/>
            </a:pPr>
            <a:endParaRPr lang="zh-TW" altLang="en-US" b="1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PMingLiU" pitchFamily="18" charset="-120"/>
              </a:rPr>
              <a:t>到主聖殿中 </a:t>
            </a:r>
            <a:r>
              <a:rPr lang="en-US" altLang="zh-TW" sz="2800" b="1" smtClean="0">
                <a:ea typeface="PMingLiU" pitchFamily="18" charset="-120"/>
              </a:rPr>
              <a:t>(2/4)</a:t>
            </a: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z="3600" smtClean="0">
                <a:ea typeface="PMingLiU" pitchFamily="18" charset="-120"/>
              </a:rPr>
              <a:t>We Have Come Into His House</a:t>
            </a:r>
            <a:endParaRPr lang="zh-TW" altLang="en-US" sz="3600" smtClean="0">
              <a:ea typeface="PMingLiU" pitchFamily="18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我們來到聖殿中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奉祂的名聚集一同敬拜上主</a:t>
            </a:r>
            <a:endParaRPr lang="en-US" altLang="zh-TW" sz="5400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敬拜祂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  <a:r>
              <a:rPr lang="zh-TW" altLang="en-US" sz="5400" b="1" smtClean="0">
                <a:ea typeface="PMingLiU" pitchFamily="18" charset="-120"/>
              </a:rPr>
              <a:t>主基督</a:t>
            </a:r>
            <a:endParaRPr lang="en-US" altLang="zh-TW" sz="5400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3600" b="1" smtClean="0">
                <a:ea typeface="PMingLiU" pitchFamily="18" charset="-120"/>
              </a:rPr>
              <a:t>We have come into His house and gathered in His name to worship Christ the Lord.</a:t>
            </a:r>
            <a:r>
              <a:rPr lang="zh-TW" altLang="en-US" sz="3600" b="1" smtClean="0">
                <a:ea typeface="PMingLiU" pitchFamily="18" charset="-120"/>
              </a:rPr>
              <a:t> </a:t>
            </a:r>
            <a:r>
              <a:rPr lang="en-US" altLang="zh-TW" sz="3600" b="1" smtClean="0">
                <a:ea typeface="PMingLiU" pitchFamily="18" charset="-120"/>
              </a:rPr>
              <a:t>Worship Him, Christ the Lord.</a:t>
            </a:r>
            <a:endParaRPr lang="en-US" altLang="zh-TW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b="1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PMingLiU" pitchFamily="18" charset="-120"/>
              </a:rPr>
              <a:t>到主聖殿中 </a:t>
            </a:r>
            <a:r>
              <a:rPr lang="en-US" altLang="zh-TW" sz="2800" b="1" smtClean="0">
                <a:ea typeface="PMingLiU" pitchFamily="18" charset="-120"/>
              </a:rPr>
              <a:t>(3/4)</a:t>
            </a: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z="3600" smtClean="0">
                <a:ea typeface="PMingLiU" pitchFamily="18" charset="-120"/>
              </a:rPr>
              <a:t>We Have Come Into His House</a:t>
            </a:r>
            <a:endParaRPr lang="zh-TW" altLang="en-US" sz="3600" smtClean="0">
              <a:ea typeface="PMingLiU" pitchFamily="18" charset="-120"/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altLang="zh-TW" sz="4000" b="1" smtClean="0">
                <a:ea typeface="PMingLiU" pitchFamily="18" charset="-120"/>
              </a:rPr>
              <a:t>(</a:t>
            </a:r>
            <a:r>
              <a:rPr lang="zh-TW" altLang="en-US" sz="5400" b="1" smtClean="0">
                <a:ea typeface="PMingLiU" pitchFamily="18" charset="-120"/>
              </a:rPr>
              <a:t>讓我們忘記自己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尊主的名為大來敬拜祂</a:t>
            </a:r>
            <a:r>
              <a:rPr lang="en-US" altLang="zh-TW" sz="4000" b="1" smtClean="0">
                <a:ea typeface="PMingLiU" pitchFamily="18" charset="-120"/>
              </a:rPr>
              <a:t>)2x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b="1" smtClean="0">
                <a:ea typeface="PMingLiU" pitchFamily="18" charset="-120"/>
              </a:rPr>
              <a:t>(</a:t>
            </a:r>
            <a:r>
              <a:rPr lang="en-US" altLang="zh-TW" sz="3600" b="1" smtClean="0">
                <a:ea typeface="PMingLiU" pitchFamily="18" charset="-120"/>
              </a:rPr>
              <a:t>Let’s forget about ourselves and magnify His name and worship Him.)</a:t>
            </a:r>
            <a:r>
              <a:rPr lang="en-US" altLang="zh-TW" b="1" smtClean="0">
                <a:ea typeface="PMingLiU" pitchFamily="18" charset="-120"/>
              </a:rPr>
              <a:t>2x</a:t>
            </a:r>
          </a:p>
          <a:p>
            <a:pPr algn="ctr">
              <a:buFont typeface="Wingdings 2" pitchFamily="18" charset="2"/>
              <a:buNone/>
            </a:pPr>
            <a:endParaRPr lang="zh-TW" altLang="en-US" b="1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ea typeface="PMingLiU" pitchFamily="18" charset="-120"/>
              </a:rPr>
              <a:t>到主聖殿中 </a:t>
            </a:r>
            <a:r>
              <a:rPr lang="en-US" altLang="zh-TW" sz="2800" b="1" smtClean="0">
                <a:ea typeface="PMingLiU" pitchFamily="18" charset="-120"/>
              </a:rPr>
              <a:t>(4/4)</a:t>
            </a: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z="3600" smtClean="0">
                <a:ea typeface="PMingLiU" pitchFamily="18" charset="-120"/>
              </a:rPr>
              <a:t>We Have Come Into His House</a:t>
            </a:r>
            <a:endParaRPr lang="zh-TW" altLang="en-US" sz="3600" smtClean="0">
              <a:ea typeface="PMingLiU" pitchFamily="18" charset="-120"/>
            </a:endParaRP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讓我們忘記自己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尊主的名為大來敬拜主基督</a:t>
            </a:r>
            <a:endParaRPr lang="en-US" altLang="zh-TW" sz="5400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5400" b="1" smtClean="0">
                <a:ea typeface="PMingLiU" pitchFamily="18" charset="-120"/>
              </a:rPr>
              <a:t>敬拜祂</a:t>
            </a:r>
            <a:r>
              <a:rPr lang="en-US" altLang="zh-TW" sz="5400" b="1" smtClean="0">
                <a:ea typeface="PMingLiU" pitchFamily="18" charset="-120"/>
              </a:rPr>
              <a:t>, </a:t>
            </a:r>
            <a:r>
              <a:rPr lang="zh-TW" altLang="en-US" sz="5400" b="1" smtClean="0">
                <a:ea typeface="PMingLiU" pitchFamily="18" charset="-120"/>
              </a:rPr>
              <a:t>主基督</a:t>
            </a:r>
            <a:endParaRPr lang="en-US" altLang="zh-TW" sz="5400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3600" b="1" smtClean="0">
                <a:ea typeface="PMingLiU" pitchFamily="18" charset="-120"/>
              </a:rPr>
              <a:t>Let’s forget about ourselves and magnify His name and worship Christ the Lord. Worship Him, Christ the Lord.</a:t>
            </a:r>
            <a:endParaRPr lang="en-US" altLang="zh-TW" b="1" smtClean="0">
              <a:ea typeface="PMingLiU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b="1" smtClean="0">
              <a:ea typeface="PMingLiU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TDESIGNB</Template>
  <TotalTime>1846</TotalTime>
  <Words>206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PMingLiU</vt:lpstr>
      <vt:lpstr>Wingdings 2</vt:lpstr>
      <vt:lpstr>Calibri</vt:lpstr>
      <vt:lpstr>tdesignb</vt:lpstr>
      <vt:lpstr>Custom Design</vt:lpstr>
      <vt:lpstr>$496   到主聖殿中 (1/4) We Have Come Into His House</vt:lpstr>
      <vt:lpstr>到主聖殿中 (2/4) We Have Come Into His House</vt:lpstr>
      <vt:lpstr>到主聖殿中 (3/4) We Have Come Into His House</vt:lpstr>
      <vt:lpstr>到主聖殿中 (4/4) We Have Come Into His 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Stacey</dc:creator>
  <cp:lastModifiedBy>Mingyong Huang</cp:lastModifiedBy>
  <cp:revision>314</cp:revision>
  <dcterms:created xsi:type="dcterms:W3CDTF">2007-10-28T03:32:46Z</dcterms:created>
  <dcterms:modified xsi:type="dcterms:W3CDTF">2018-03-10T03:26:45Z</dcterms:modified>
</cp:coreProperties>
</file>