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81" r:id="rId1"/>
    <p:sldMasterId id="2147486087" r:id="rId2"/>
  </p:sldMasterIdLst>
  <p:notesMasterIdLst>
    <p:notesMasterId r:id="rId9"/>
  </p:notesMasterIdLst>
  <p:sldIdLst>
    <p:sldId id="4592" r:id="rId3"/>
    <p:sldId id="4593" r:id="rId4"/>
    <p:sldId id="4594" r:id="rId5"/>
    <p:sldId id="4595" r:id="rId6"/>
    <p:sldId id="4596" r:id="rId7"/>
    <p:sldId id="4597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980" autoAdjust="0"/>
    <p:restoredTop sz="86427" autoAdjust="0"/>
  </p:normalViewPr>
  <p:slideViewPr>
    <p:cSldViewPr>
      <p:cViewPr varScale="1">
        <p:scale>
          <a:sx n="114" d="100"/>
          <a:sy n="114" d="100"/>
        </p:scale>
        <p:origin x="114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955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65B3A6-A626-4234-BEB8-81418E266991}" type="datetimeFigureOut">
              <a:rPr lang="en-US" smtClean="0"/>
              <a:t>9/12/2019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7952F9-AE52-48CF-A9AD-D4218A589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779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FE258-27CD-4DD4-836B-35D7D76E8F43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2019/9/12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56D58D-73E1-45E2-A2D2-15A601E4D639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9182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DC778-A013-416C-AB69-937B9A51C297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2019/9/12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69B9A1-9479-4C4C-A681-5CD7C39186A4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11909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4EE721-184D-46BA-8931-32CC824E14A8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2019/9/12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558EA4-51F7-4B4D-BC9F-76FAEB65186C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212780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 kumimoji="1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8FE0EC40-F2CE-4702-9CB6-5D1193720529}" type="datetimeFigureOut">
              <a:rPr lang="en-US"/>
              <a:pPr>
                <a:defRPr/>
              </a:pPr>
              <a:t>9/12/2019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 kumimoji="1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 kumimoji="1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0176B251-C41C-40C8-B603-3C1BEBDDD2B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43716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 kumimoji="1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538B27CB-81BE-4FDC-B327-9031C5B6BAD2}" type="datetimeFigureOut">
              <a:rPr lang="en-US"/>
              <a:pPr>
                <a:defRPr/>
              </a:pPr>
              <a:t>9/12/2019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 kumimoji="1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 kumimoji="1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1E1782B2-2579-434F-981F-DBFD77AA4D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12407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 kumimoji="1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D580BFE5-E9CE-4D00-95DF-E9951A2CF48E}" type="datetimeFigureOut">
              <a:rPr lang="en-US"/>
              <a:pPr>
                <a:defRPr/>
              </a:pPr>
              <a:t>9/12/2019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 kumimoji="1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 kumimoji="1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D91C7531-198F-4AAB-BB7C-13C017E12CC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590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 kumimoji="1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B2EE6481-E141-4529-98FF-0DE09383660D}" type="datetimeFigureOut">
              <a:rPr lang="en-US"/>
              <a:pPr>
                <a:defRPr/>
              </a:pPr>
              <a:t>9/12/2019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 kumimoji="1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 kumimoji="1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CB9E9135-CE1B-4EAB-A6F2-A12EBCB1D1E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32846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 kumimoji="1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27E60CA2-B763-4235-8498-20F7C3EDEF5B}" type="datetimeFigureOut">
              <a:rPr lang="en-US"/>
              <a:pPr>
                <a:defRPr/>
              </a:pPr>
              <a:t>9/12/2019</a:t>
            </a:fld>
            <a:endParaRPr lang="en-US" dirty="0"/>
          </a:p>
        </p:txBody>
      </p:sp>
      <p:sp>
        <p:nvSpPr>
          <p:cNvPr id="8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 kumimoji="1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 kumimoji="1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9D2605F5-F83F-4C3B-8EFF-F4758B7E898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82704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 kumimoji="1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0A422B5D-82B6-45FA-8DAC-E17AE7B9A325}" type="datetimeFigureOut">
              <a:rPr lang="en-US"/>
              <a:pPr>
                <a:defRPr/>
              </a:pPr>
              <a:t>9/12/2019</a:t>
            </a:fld>
            <a:endParaRPr lang="en-US" dirty="0"/>
          </a:p>
        </p:txBody>
      </p:sp>
      <p:sp>
        <p:nvSpPr>
          <p:cNvPr id="4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 kumimoji="1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 kumimoji="1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C2727A35-55B0-466C-A52E-8C00C4997FD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5062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 kumimoji="1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2F9056D4-1DD3-4630-A11F-3E9BA7CE6271}" type="datetimeFigureOut">
              <a:rPr lang="en-US"/>
              <a:pPr>
                <a:defRPr/>
              </a:pPr>
              <a:t>9/12/2019</a:t>
            </a:fld>
            <a:endParaRPr lang="en-US" dirty="0"/>
          </a:p>
        </p:txBody>
      </p:sp>
      <p:sp>
        <p:nvSpPr>
          <p:cNvPr id="3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 kumimoji="1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 kumimoji="1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20D7975B-B432-463A-93A1-34F5917AC0A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98167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 kumimoji="1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27349FD1-2D70-4424-B3AD-9853040073E8}" type="datetimeFigureOut">
              <a:rPr lang="en-US"/>
              <a:pPr>
                <a:defRPr/>
              </a:pPr>
              <a:t>9/12/2019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 kumimoji="1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 kumimoji="1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FE005BF2-22A0-45D5-8805-AEB8DF4E9ED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4240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38C7BB-1279-47E2-9299-29F915229309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2019/9/12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EA5623-359E-4DE2-BC15-1AA857C24C35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509766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 kumimoji="1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8D3A2D27-8550-4DE2-818D-0BBF6B56D659}" type="datetimeFigureOut">
              <a:rPr lang="en-US"/>
              <a:pPr>
                <a:defRPr/>
              </a:pPr>
              <a:t>9/12/2019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 kumimoji="1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 kumimoji="1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A69B9AC2-511A-4869-91BB-9C029A27AA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2855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 kumimoji="1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DFD6084C-86E9-42C0-98A4-EE17A06CA3CF}" type="datetimeFigureOut">
              <a:rPr lang="en-US"/>
              <a:pPr>
                <a:defRPr/>
              </a:pPr>
              <a:t>9/12/2019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 kumimoji="1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 kumimoji="1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D6AC0A12-0232-4061-A6FF-1934B09F07E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81207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 kumimoji="1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DF0E21FB-DF8D-4BEA-9420-8A8785EA5BC2}" type="datetimeFigureOut">
              <a:rPr lang="en-US"/>
              <a:pPr>
                <a:defRPr/>
              </a:pPr>
              <a:t>9/12/2019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 kumimoji="1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 kumimoji="1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FF28C13A-DE15-47ED-9562-16C3B5D2CFF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5299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BB38F5-89E5-4CE0-8A0A-09711763CA2F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2019/9/12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53DD2B-6C86-48E2-83C3-3ACDC3AEC872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4520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7BBA3-BEF1-42BF-9A88-8F04410E5D5A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2019/9/12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A204CA-1BE7-4347-8275-0861B372DBED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1302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25B541-FA55-4FB5-8A2F-972D67A3288E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2019/9/12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D7C521-B290-4054-A836-FB2D1732880F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3324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188E34-E615-466D-8AAC-1DF5C4572D9E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2019/9/12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FBEB63-5E56-454F-801E-C704BA21C1F5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48584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E58446-462C-4AD5-BA18-F987D60BB327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2019/9/12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4CE8A8-9A34-4B3D-A2F1-F2A7AF8DEEB1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7423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CB4CC3-E899-4780-A3B7-2994075196AD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2019/9/12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A473BE-BDC0-49E7-8190-A4A691526CE2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8102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3E26CD-C11D-434A-BECE-78F71EABD361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2019/9/12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09DFBC-54C2-4E9E-ACB8-92D9496F8CF7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3633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fld id="{D5C38859-910D-47AC-9142-5C7701112705}" type="datetimeFigureOut">
              <a:rPr kumimoji="1" lang="zh-TW" altLang="en-US">
                <a:solidFill>
                  <a:prstClr val="black">
                    <a:tint val="75000"/>
                  </a:prstClr>
                </a:solidFill>
                <a:cs typeface="+mn-cs"/>
              </a:rPr>
              <a:pPr>
                <a:defRPr/>
              </a:pPr>
              <a:t>2019/9/12</a:t>
            </a:fld>
            <a:endParaRPr kumimoji="1" lang="zh-TW" altLang="en-US">
              <a:solidFill>
                <a:prstClr val="black">
                  <a:tint val="75000"/>
                </a:prstClr>
              </a:solidFill>
              <a:cs typeface="+mn-cs"/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kumimoji="1" lang="zh-TW" altLang="en-US">
              <a:solidFill>
                <a:prstClr val="black">
                  <a:tint val="75000"/>
                </a:prstClr>
              </a:solidFill>
              <a:cs typeface="+mn-cs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76B27D7E-C783-4ECE-9AF0-29DB6E4345E8}" type="slidenum">
              <a:rPr kumimoji="1" lang="zh-TW" altLang="en-US">
                <a:cs typeface="+mn-cs"/>
              </a:rPr>
              <a:pPr/>
              <a:t>‹#›</a:t>
            </a:fld>
            <a:endParaRPr kumimoji="1" lang="zh-TW" alt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41346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82" r:id="rId1"/>
    <p:sldLayoutId id="2147484183" r:id="rId2"/>
    <p:sldLayoutId id="2147484184" r:id="rId3"/>
    <p:sldLayoutId id="2147484185" r:id="rId4"/>
    <p:sldLayoutId id="2147484186" r:id="rId5"/>
    <p:sldLayoutId id="2147484187" r:id="rId6"/>
    <p:sldLayoutId id="2147484188" r:id="rId7"/>
    <p:sldLayoutId id="2147484189" r:id="rId8"/>
    <p:sldLayoutId id="2147484190" r:id="rId9"/>
    <p:sldLayoutId id="2147484191" r:id="rId10"/>
    <p:sldLayoutId id="214748419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FAF6"/>
            </a:gs>
            <a:gs pos="74001">
              <a:srgbClr val="FBD0AC"/>
            </a:gs>
            <a:gs pos="83000">
              <a:srgbClr val="FBD0AC"/>
            </a:gs>
            <a:gs pos="100000">
              <a:srgbClr val="FDDFC8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457200" eaLnBrk="1" fontAlgn="auto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prstClr val="white">
                    <a:tint val="75000"/>
                  </a:prst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875ACB9A-B1F4-4547-86CA-7BE0C15CF3B5}" type="datetimeFigureOut">
              <a:rPr lang="en-US"/>
              <a:pPr>
                <a:defRPr/>
              </a:pPr>
              <a:t>9/12/2019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457200" eaLnBrk="1" fontAlgn="auto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prstClr val="white">
                    <a:tint val="75000"/>
                  </a:prst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457200" eaLnBrk="1" fontAlgn="auto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FFFFF"/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fld id="{FD7935CE-62C8-4F00-81B3-84E73568DB58}" type="slidenum">
              <a:rPr lang="en-US" altLang="en-US">
                <a:cs typeface="+mn-cs"/>
              </a:rPr>
              <a:pPr>
                <a:defRPr/>
              </a:pPr>
              <a:t>‹#›</a:t>
            </a:fld>
            <a:endParaRPr lang="en-US" alt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866920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6088" r:id="rId1"/>
    <p:sldLayoutId id="2147486089" r:id="rId2"/>
    <p:sldLayoutId id="2147486090" r:id="rId3"/>
    <p:sldLayoutId id="2147486091" r:id="rId4"/>
    <p:sldLayoutId id="2147486092" r:id="rId5"/>
    <p:sldLayoutId id="2147486093" r:id="rId6"/>
    <p:sldLayoutId id="2147486094" r:id="rId7"/>
    <p:sldLayoutId id="2147486095" r:id="rId8"/>
    <p:sldLayoutId id="2147486096" r:id="rId9"/>
    <p:sldLayoutId id="2147486097" r:id="rId10"/>
    <p:sldLayoutId id="214748609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anose="02020500000000000000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anose="02020500000000000000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anose="02020500000000000000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anose="02020500000000000000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905000"/>
          </a:xfrm>
        </p:spPr>
        <p:txBody>
          <a:bodyPr>
            <a:normAutofit/>
          </a:bodyPr>
          <a:lstStyle/>
          <a:p>
            <a:r>
              <a:rPr lang="ja-JP" altLang="en-US" dirty="0">
                <a:solidFill>
                  <a:srgbClr val="FFFF00"/>
                </a:solidFill>
              </a:rPr>
              <a:t>救主在等</a:t>
            </a:r>
            <a:r>
              <a:rPr lang="ja-JP" altLang="en-US" dirty="0" smtClean="0">
                <a:solidFill>
                  <a:srgbClr val="FFFF00"/>
                </a:solidFill>
              </a:rPr>
              <a:t>待</a:t>
            </a:r>
            <a:r>
              <a:rPr lang="en-US" altLang="ja-JP" dirty="0" smtClean="0">
                <a:solidFill>
                  <a:srgbClr val="FFFF00"/>
                </a:solidFill>
              </a:rPr>
              <a:t>(S436)</a:t>
            </a:r>
            <a:r>
              <a:rPr lang="en-US" dirty="0">
                <a:solidFill>
                  <a:schemeClr val="bg1"/>
                </a:solidFill>
              </a:rPr>
              <a:t/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S</a:t>
            </a:r>
            <a:r>
              <a:rPr lang="en-US" dirty="0" smtClean="0"/>
              <a:t>avior </a:t>
            </a:r>
            <a:r>
              <a:rPr lang="en-US" dirty="0"/>
              <a:t>I</a:t>
            </a:r>
            <a:r>
              <a:rPr lang="en-US" dirty="0" smtClean="0"/>
              <a:t>s </a:t>
            </a:r>
            <a:r>
              <a:rPr lang="en-US" dirty="0"/>
              <a:t>W</a:t>
            </a:r>
            <a:r>
              <a:rPr lang="en-US" dirty="0" smtClean="0"/>
              <a:t>aiting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5844" y="1891952"/>
            <a:ext cx="9144000" cy="4925685"/>
          </a:xfrm>
        </p:spPr>
        <p:txBody>
          <a:bodyPr/>
          <a:lstStyle/>
          <a:p>
            <a:pPr marL="0" indent="0" algn="ctr">
              <a:buNone/>
            </a:pPr>
            <a:endParaRPr lang="en-US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zh-TW" altLang="en-US" b="1" dirty="0">
                <a:solidFill>
                  <a:srgbClr val="FFFF00"/>
                </a:solidFill>
              </a:rPr>
              <a:t>主耶穌在</a:t>
            </a:r>
            <a:r>
              <a:rPr lang="zh-TW" altLang="en-US" b="1" dirty="0" smtClean="0">
                <a:solidFill>
                  <a:srgbClr val="FFFF00"/>
                </a:solidFill>
              </a:rPr>
              <a:t>等</a:t>
            </a:r>
            <a:r>
              <a:rPr lang="zh-CN" altLang="en-US" b="1" dirty="0" smtClean="0">
                <a:solidFill>
                  <a:srgbClr val="FFFF00"/>
                </a:solidFill>
              </a:rPr>
              <a:t>待</a:t>
            </a:r>
            <a:r>
              <a:rPr lang="zh-TW" altLang="en-US" b="1" dirty="0" smtClean="0">
                <a:solidFill>
                  <a:srgbClr val="FFFF00"/>
                </a:solidFill>
              </a:rPr>
              <a:t>進</a:t>
            </a:r>
            <a:r>
              <a:rPr lang="zh-TW" altLang="en-US" b="1" dirty="0">
                <a:solidFill>
                  <a:srgbClr val="FFFF00"/>
                </a:solidFill>
              </a:rPr>
              <a:t>入你心</a:t>
            </a:r>
            <a:r>
              <a:rPr lang="zh-TW" altLang="en-US" b="1" dirty="0" smtClean="0">
                <a:solidFill>
                  <a:srgbClr val="FFFF00"/>
                </a:solidFill>
              </a:rPr>
              <a:t>們</a:t>
            </a:r>
            <a:r>
              <a:rPr lang="zh-CN" altLang="en-US" b="1" dirty="0" smtClean="0">
                <a:solidFill>
                  <a:srgbClr val="FFFF00"/>
                </a:solidFill>
              </a:rPr>
              <a:t>，</a:t>
            </a:r>
            <a:r>
              <a:rPr lang="zh-TW" altLang="en-US" b="1" dirty="0" smtClean="0">
                <a:solidFill>
                  <a:srgbClr val="FFFF00"/>
                </a:solidFill>
              </a:rPr>
              <a:t> </a:t>
            </a:r>
            <a:r>
              <a:rPr lang="zh-TW" altLang="en-US" b="1" dirty="0">
                <a:solidFill>
                  <a:srgbClr val="FFFF00"/>
                </a:solidFill>
              </a:rPr>
              <a:t>為</a:t>
            </a:r>
            <a:r>
              <a:rPr lang="zh-TW" altLang="en-US" b="1" dirty="0" smtClean="0">
                <a:solidFill>
                  <a:srgbClr val="FFFF00"/>
                </a:solidFill>
              </a:rPr>
              <a:t>何你</a:t>
            </a:r>
            <a:r>
              <a:rPr lang="zh-TW" altLang="en-US" b="1" dirty="0">
                <a:solidFill>
                  <a:srgbClr val="FFFF00"/>
                </a:solidFill>
              </a:rPr>
              <a:t>不接受</a:t>
            </a:r>
            <a:r>
              <a:rPr lang="zh-TW" altLang="en-US" b="1" dirty="0" smtClean="0">
                <a:solidFill>
                  <a:srgbClr val="FFFF00"/>
                </a:solidFill>
              </a:rPr>
              <a:t>他</a:t>
            </a:r>
            <a:r>
              <a:rPr lang="en-US" altLang="zh-TW" b="1" dirty="0" smtClean="0">
                <a:solidFill>
                  <a:srgbClr val="FFFF00"/>
                </a:solidFill>
              </a:rPr>
              <a:t>?</a:t>
            </a:r>
          </a:p>
          <a:p>
            <a:pPr marL="0" indent="0" algn="ctr">
              <a:buNone/>
            </a:pPr>
            <a:r>
              <a:rPr lang="zh-TW" altLang="en-US" b="1" dirty="0">
                <a:solidFill>
                  <a:srgbClr val="FFFF00"/>
                </a:solidFill>
              </a:rPr>
              <a:t>這世界無法將你與主分開 </a:t>
            </a:r>
            <a:r>
              <a:rPr lang="zh-CN" altLang="en-US" b="1" dirty="0" smtClean="0">
                <a:solidFill>
                  <a:srgbClr val="FFFF00"/>
                </a:solidFill>
              </a:rPr>
              <a:t>，</a:t>
            </a:r>
            <a:r>
              <a:rPr lang="zh-TW" altLang="en-US" b="1" dirty="0" smtClean="0">
                <a:solidFill>
                  <a:srgbClr val="FFFF00"/>
                </a:solidFill>
              </a:rPr>
              <a:t>你</a:t>
            </a:r>
            <a:r>
              <a:rPr lang="zh-TW" altLang="en-US" b="1" dirty="0">
                <a:solidFill>
                  <a:srgbClr val="FFFF00"/>
                </a:solidFill>
              </a:rPr>
              <a:t>要如何回答</a:t>
            </a:r>
            <a:r>
              <a:rPr lang="zh-TW" altLang="en-US" b="1" dirty="0" smtClean="0">
                <a:solidFill>
                  <a:srgbClr val="FFFF00"/>
                </a:solidFill>
              </a:rPr>
              <a:t>他</a:t>
            </a:r>
            <a:r>
              <a:rPr lang="en-US" altLang="zh-TW" b="1" dirty="0" smtClean="0">
                <a:solidFill>
                  <a:srgbClr val="FFFF00"/>
                </a:solidFill>
              </a:rPr>
              <a:t>?</a:t>
            </a:r>
            <a:endParaRPr lang="en-US" b="1" dirty="0" smtClean="0">
              <a:solidFill>
                <a:srgbClr val="FFFF00"/>
              </a:solidFill>
            </a:endParaRPr>
          </a:p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r>
              <a:rPr lang="en-US" b="1" dirty="0" smtClean="0"/>
              <a:t>The </a:t>
            </a:r>
            <a:r>
              <a:rPr lang="en-US" b="1" dirty="0"/>
              <a:t>savior is waiting to enter your </a:t>
            </a:r>
            <a:r>
              <a:rPr lang="en-US" b="1" dirty="0" smtClean="0"/>
              <a:t>heart, </a:t>
            </a:r>
            <a:r>
              <a:rPr lang="en-US" b="1" dirty="0"/>
              <a:t>why don’t you let him come </a:t>
            </a:r>
            <a:r>
              <a:rPr lang="en-US" b="1" dirty="0" smtClean="0"/>
              <a:t>in.</a:t>
            </a:r>
          </a:p>
          <a:p>
            <a:pPr marL="0" indent="0" algn="ctr">
              <a:buNone/>
            </a:pPr>
            <a:r>
              <a:rPr lang="en-US" b="1" dirty="0" smtClean="0"/>
              <a:t>There’s nothing in this world to keep you a part, what is your answer to him?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4" name="AutoShape 2" descr="Image result for jesus knock at the door clip ar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kumimoji="1" lang="en-US" sz="2400">
              <a:solidFill>
                <a:prstClr val="white"/>
              </a:solidFill>
              <a:latin typeface="Times New Roman" panose="02020603050405020304" pitchFamily="18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AutoShape 4" descr="Image result for jesus knock at the door clip art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kumimoji="1" lang="en-US" sz="2400">
              <a:solidFill>
                <a:prstClr val="white"/>
              </a:solidFill>
              <a:latin typeface="Times New Roman" panose="02020603050405020304" pitchFamily="18" charset="0"/>
              <a:ea typeface="新細明體" panose="02020500000000000000" pitchFamily="18" charset="-120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844" y="7937"/>
            <a:ext cx="1997044" cy="2238571"/>
          </a:xfrm>
          <a:prstGeom prst="rect">
            <a:avLst/>
          </a:prstGeom>
        </p:spPr>
      </p:pic>
      <p:pic>
        <p:nvPicPr>
          <p:cNvPr id="1026" name="Picture 2" descr="https://previews.123rf.com/images/krisdog/krisdog1705/krisdog170500077/78185075-christian-sacred-heart-representing-jesus-christ-s-divine-love-for-humanity-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63153"/>
            <a:ext cx="2112723" cy="1765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1978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2209800"/>
            <a:ext cx="8839200" cy="4525163"/>
          </a:xfrm>
        </p:spPr>
        <p:txBody>
          <a:bodyPr/>
          <a:lstStyle/>
          <a:p>
            <a:pPr marL="0" indent="0" algn="ctr">
              <a:buNone/>
            </a:pPr>
            <a:r>
              <a:rPr lang="zh-TW" altLang="en-US" b="1" dirty="0" smtClean="0">
                <a:solidFill>
                  <a:srgbClr val="FFFF00"/>
                </a:solidFill>
              </a:rPr>
              <a:t>他 </a:t>
            </a:r>
            <a:r>
              <a:rPr lang="zh-TW" altLang="en-US" b="1" dirty="0">
                <a:solidFill>
                  <a:srgbClr val="FFFF00"/>
                </a:solidFill>
              </a:rPr>
              <a:t>耐心地在你</a:t>
            </a:r>
            <a:r>
              <a:rPr lang="zh-TW" altLang="en-US" b="1" dirty="0" smtClean="0">
                <a:solidFill>
                  <a:srgbClr val="FFFF00"/>
                </a:solidFill>
              </a:rPr>
              <a:t>心</a:t>
            </a:r>
            <a:r>
              <a:rPr lang="zh-CN" altLang="en-US" b="1" dirty="0" smtClean="0">
                <a:solidFill>
                  <a:srgbClr val="FFFF00"/>
                </a:solidFill>
              </a:rPr>
              <a:t>外</a:t>
            </a:r>
            <a:r>
              <a:rPr lang="zh-TW" altLang="en-US" b="1" dirty="0" smtClean="0">
                <a:solidFill>
                  <a:srgbClr val="FFFF00"/>
                </a:solidFill>
              </a:rPr>
              <a:t>等待 </a:t>
            </a:r>
            <a:r>
              <a:rPr lang="zh-CN" altLang="en-US" b="1" dirty="0" smtClean="0">
                <a:solidFill>
                  <a:srgbClr val="FFFF00"/>
                </a:solidFill>
              </a:rPr>
              <a:t>，</a:t>
            </a:r>
            <a:r>
              <a:rPr lang="zh-TW" altLang="en-US" b="1" dirty="0" smtClean="0">
                <a:solidFill>
                  <a:srgbClr val="FFFF00"/>
                </a:solidFill>
              </a:rPr>
              <a:t>現</a:t>
            </a:r>
            <a:r>
              <a:rPr lang="zh-TW" altLang="en-US" b="1" dirty="0">
                <a:solidFill>
                  <a:srgbClr val="FFFF00"/>
                </a:solidFill>
              </a:rPr>
              <a:t>在他仍然在等待</a:t>
            </a:r>
            <a:endParaRPr lang="en-US" b="1" dirty="0">
              <a:solidFill>
                <a:srgbClr val="FFFF00"/>
              </a:solidFill>
            </a:endParaRPr>
          </a:p>
          <a:p>
            <a:pPr marL="0" indent="0" algn="ctr">
              <a:buNone/>
            </a:pPr>
            <a:r>
              <a:rPr lang="zh-TW" altLang="en-US" b="1" dirty="0">
                <a:solidFill>
                  <a:srgbClr val="FFFF00"/>
                </a:solidFill>
              </a:rPr>
              <a:t>等待 盼望你願意打開心門 </a:t>
            </a:r>
            <a:r>
              <a:rPr lang="zh-CN" altLang="en-US" b="1" dirty="0" smtClean="0">
                <a:solidFill>
                  <a:srgbClr val="FFFF00"/>
                </a:solidFill>
              </a:rPr>
              <a:t>，</a:t>
            </a:r>
            <a:r>
              <a:rPr lang="zh-TW" altLang="en-US" b="1" dirty="0" smtClean="0">
                <a:solidFill>
                  <a:srgbClr val="FFFF00"/>
                </a:solidFill>
              </a:rPr>
              <a:t>他</a:t>
            </a:r>
            <a:r>
              <a:rPr lang="zh-TW" altLang="en-US" b="1" dirty="0">
                <a:solidFill>
                  <a:srgbClr val="FFFF00"/>
                </a:solidFill>
              </a:rPr>
              <a:t>渴望進入你</a:t>
            </a:r>
            <a:r>
              <a:rPr lang="zh-TW" altLang="en-US" b="1" dirty="0" smtClean="0">
                <a:solidFill>
                  <a:srgbClr val="FFFF00"/>
                </a:solidFill>
              </a:rPr>
              <a:t>心</a:t>
            </a:r>
            <a:endParaRPr lang="en-US" altLang="zh-TW" b="1" dirty="0" smtClean="0">
              <a:solidFill>
                <a:srgbClr val="FFFF00"/>
              </a:solidFill>
            </a:endParaRPr>
          </a:p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r>
              <a:rPr lang="en-US" b="1" dirty="0" smtClean="0"/>
              <a:t>Time after time He has waited before,</a:t>
            </a:r>
          </a:p>
          <a:p>
            <a:pPr marL="0" indent="0" algn="ctr">
              <a:buNone/>
            </a:pPr>
            <a:r>
              <a:rPr lang="en-US" b="1" dirty="0" smtClean="0"/>
              <a:t>And now He is waiting again</a:t>
            </a:r>
          </a:p>
          <a:p>
            <a:pPr marL="0" indent="0" algn="ctr">
              <a:buNone/>
            </a:pPr>
            <a:r>
              <a:rPr lang="en-US" b="1" dirty="0" smtClean="0"/>
              <a:t>To see if you’re willing to open the door:</a:t>
            </a:r>
          </a:p>
          <a:p>
            <a:pPr marL="0" indent="0" algn="ctr">
              <a:buNone/>
            </a:pPr>
            <a:r>
              <a:rPr lang="en-US" b="1" dirty="0" smtClean="0"/>
              <a:t>O how He wants to come in</a:t>
            </a:r>
            <a:endParaRPr lang="en-US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76200"/>
            <a:ext cx="2133600" cy="186041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2590800" y="384635"/>
            <a:ext cx="4572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0" hangingPunct="0"/>
            <a:r>
              <a:rPr kumimoji="1" lang="en-US" sz="4400" b="1" dirty="0" err="1">
                <a:solidFill>
                  <a:srgbClr val="FFFF00"/>
                </a:solidFill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救主在等待</a:t>
            </a:r>
            <a:r>
              <a:rPr kumimoji="1" lang="en-US" sz="4400" b="1" dirty="0">
                <a:solidFill>
                  <a:srgbClr val="FFFF00"/>
                </a:solidFill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(S436)</a:t>
            </a:r>
            <a:br>
              <a:rPr kumimoji="1" lang="en-US" sz="4400" b="1" dirty="0">
                <a:solidFill>
                  <a:srgbClr val="FFFF00"/>
                </a:solidFill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</a:br>
            <a:r>
              <a:rPr kumimoji="1" lang="en-US" sz="3600" b="1" dirty="0">
                <a:solidFill>
                  <a:prstClr val="white"/>
                </a:solidFill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The Savior Is Waiting</a:t>
            </a:r>
          </a:p>
        </p:txBody>
      </p:sp>
    </p:spTree>
    <p:extLst>
      <p:ext uri="{BB962C8B-B14F-4D97-AF65-F5344CB8AC3E}">
        <p14:creationId xmlns:p14="http://schemas.microsoft.com/office/powerpoint/2010/main" val="1922049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133600"/>
            <a:ext cx="9144000" cy="46592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en-US" b="1" dirty="0" smtClean="0">
                <a:solidFill>
                  <a:srgbClr val="FFFF00"/>
                </a:solidFill>
              </a:rPr>
              <a:t>哦</a:t>
            </a:r>
            <a:r>
              <a:rPr lang="zh-TW" altLang="en-US" b="1" dirty="0">
                <a:solidFill>
                  <a:srgbClr val="FFFF00"/>
                </a:solidFill>
              </a:rPr>
              <a:t>朋友</a:t>
            </a:r>
            <a:r>
              <a:rPr lang="zh-TW" altLang="en-US" b="1" dirty="0" smtClean="0">
                <a:solidFill>
                  <a:srgbClr val="FFFF00"/>
                </a:solidFill>
              </a:rPr>
              <a:t>你</a:t>
            </a:r>
            <a:r>
              <a:rPr lang="zh-CN" altLang="en-US" b="1" dirty="0" smtClean="0">
                <a:solidFill>
                  <a:srgbClr val="FFFF00"/>
                </a:solidFill>
              </a:rPr>
              <a:t>若</a:t>
            </a:r>
            <a:r>
              <a:rPr lang="zh-TW" altLang="en-US" b="1" dirty="0" smtClean="0">
                <a:solidFill>
                  <a:srgbClr val="FFFF00"/>
                </a:solidFill>
              </a:rPr>
              <a:t>願</a:t>
            </a:r>
            <a:r>
              <a:rPr lang="zh-TW" altLang="en-US" b="1" dirty="0">
                <a:solidFill>
                  <a:srgbClr val="FFFF00"/>
                </a:solidFill>
              </a:rPr>
              <a:t>意接近主耶</a:t>
            </a:r>
            <a:r>
              <a:rPr lang="zh-TW" altLang="en-US" b="1" dirty="0" smtClean="0">
                <a:solidFill>
                  <a:srgbClr val="FFFF00"/>
                </a:solidFill>
              </a:rPr>
              <a:t>穌</a:t>
            </a:r>
            <a:r>
              <a:rPr lang="zh-CN" altLang="en-US" b="1" dirty="0" smtClean="0">
                <a:solidFill>
                  <a:srgbClr val="FFFF00"/>
                </a:solidFill>
              </a:rPr>
              <a:t>，</a:t>
            </a:r>
            <a:r>
              <a:rPr lang="zh-TW" altLang="en-US" b="1" dirty="0" smtClean="0">
                <a:solidFill>
                  <a:srgbClr val="FFFF00"/>
                </a:solidFill>
              </a:rPr>
              <a:t> </a:t>
            </a:r>
            <a:r>
              <a:rPr lang="zh-TW" altLang="en-US" b="1" dirty="0">
                <a:solidFill>
                  <a:srgbClr val="FFFF00"/>
                </a:solidFill>
              </a:rPr>
              <a:t>他會</a:t>
            </a:r>
            <a:r>
              <a:rPr lang="zh-TW" altLang="en-US" b="1" dirty="0" smtClean="0">
                <a:solidFill>
                  <a:srgbClr val="FFFF00"/>
                </a:solidFill>
              </a:rPr>
              <a:t>伸</a:t>
            </a:r>
            <a:r>
              <a:rPr lang="zh-CN" altLang="en-US" b="1" dirty="0" smtClean="0">
                <a:solidFill>
                  <a:srgbClr val="FFFF00"/>
                </a:solidFill>
              </a:rPr>
              <a:t>慈</a:t>
            </a:r>
            <a:r>
              <a:rPr lang="zh-TW" altLang="en-US" b="1" dirty="0" smtClean="0">
                <a:solidFill>
                  <a:srgbClr val="FFFF00"/>
                </a:solidFill>
              </a:rPr>
              <a:t>手</a:t>
            </a:r>
            <a:r>
              <a:rPr lang="zh-TW" altLang="en-US" b="1" dirty="0">
                <a:solidFill>
                  <a:srgbClr val="FFFF00"/>
                </a:solidFill>
              </a:rPr>
              <a:t>歡</a:t>
            </a:r>
            <a:r>
              <a:rPr lang="zh-TW" altLang="en-US" b="1" dirty="0" smtClean="0">
                <a:solidFill>
                  <a:srgbClr val="FFFF00"/>
                </a:solidFill>
              </a:rPr>
              <a:t>迎</a:t>
            </a:r>
            <a:r>
              <a:rPr lang="en-US" altLang="zh-TW" b="1" dirty="0" smtClean="0">
                <a:solidFill>
                  <a:srgbClr val="FFFF00"/>
                </a:solidFill>
              </a:rPr>
              <a:t>;</a:t>
            </a:r>
          </a:p>
          <a:p>
            <a:pPr marL="0" indent="0" algn="ctr">
              <a:buNone/>
            </a:pPr>
            <a:r>
              <a:rPr lang="zh-TW" altLang="en-US" b="1" dirty="0">
                <a:solidFill>
                  <a:srgbClr val="FFFF00"/>
                </a:solidFill>
              </a:rPr>
              <a:t>脫離黑暗接受他</a:t>
            </a:r>
            <a:r>
              <a:rPr lang="zh-TW" altLang="en-US" b="1" dirty="0" smtClean="0">
                <a:solidFill>
                  <a:srgbClr val="FFFF00"/>
                </a:solidFill>
              </a:rPr>
              <a:t>做</a:t>
            </a:r>
            <a:r>
              <a:rPr lang="zh-CN" altLang="en-US" b="1" dirty="0" smtClean="0">
                <a:solidFill>
                  <a:srgbClr val="FFFF00"/>
                </a:solidFill>
              </a:rPr>
              <a:t>你</a:t>
            </a:r>
            <a:r>
              <a:rPr lang="zh-TW" altLang="en-US" b="1" dirty="0" smtClean="0">
                <a:solidFill>
                  <a:srgbClr val="FFFF00"/>
                </a:solidFill>
              </a:rPr>
              <a:t>救主</a:t>
            </a:r>
            <a:r>
              <a:rPr lang="en-US" altLang="zh-TW" b="1" dirty="0" smtClean="0">
                <a:solidFill>
                  <a:srgbClr val="FFFF00"/>
                </a:solidFill>
              </a:rPr>
              <a:t>,</a:t>
            </a:r>
            <a:r>
              <a:rPr lang="zh-TW" altLang="en-US" b="1" dirty="0" smtClean="0">
                <a:solidFill>
                  <a:srgbClr val="FFFF00"/>
                </a:solidFill>
              </a:rPr>
              <a:t>    他</a:t>
            </a:r>
            <a:r>
              <a:rPr lang="zh-TW" altLang="en-US" b="1" dirty="0">
                <a:solidFill>
                  <a:srgbClr val="FFFF00"/>
                </a:solidFill>
              </a:rPr>
              <a:t>必永住在你</a:t>
            </a:r>
            <a:r>
              <a:rPr lang="zh-TW" altLang="en-US" b="1" dirty="0" smtClean="0">
                <a:solidFill>
                  <a:srgbClr val="FFFF00"/>
                </a:solidFill>
              </a:rPr>
              <a:t>心</a:t>
            </a:r>
            <a:endParaRPr lang="en-US" altLang="zh-TW" b="1" dirty="0">
              <a:solidFill>
                <a:srgbClr val="FFFF00"/>
              </a:solidFill>
            </a:endParaRPr>
          </a:p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r>
              <a:rPr lang="en-US" b="1" dirty="0" smtClean="0"/>
              <a:t>If </a:t>
            </a:r>
            <a:r>
              <a:rPr lang="en-US" b="1" dirty="0"/>
              <a:t>you’ll take one step toward the Savior, my friend,</a:t>
            </a:r>
          </a:p>
          <a:p>
            <a:pPr marL="0" indent="0" algn="ctr">
              <a:buNone/>
            </a:pPr>
            <a:r>
              <a:rPr lang="en-US" b="1" dirty="0"/>
              <a:t>You’ll find His arms open wide;</a:t>
            </a:r>
          </a:p>
          <a:p>
            <a:pPr marL="0" indent="0" algn="ctr">
              <a:buNone/>
            </a:pPr>
            <a:r>
              <a:rPr lang="en-US" b="1" dirty="0"/>
              <a:t>Receive Him and all of your darkness will end,</a:t>
            </a:r>
          </a:p>
          <a:p>
            <a:pPr marL="0" indent="0" algn="ctr">
              <a:buNone/>
            </a:pPr>
            <a:r>
              <a:rPr lang="en-US" b="1" dirty="0"/>
              <a:t>Within your heart He’ll abide.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42" y="-1"/>
            <a:ext cx="2414258" cy="191607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124200" y="381000"/>
            <a:ext cx="475674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kumimoji="1" lang="en-US" sz="4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救主在等待</a:t>
            </a:r>
            <a:r>
              <a:rPr kumimoji="1" lang="en-US" sz="4400" b="1" dirty="0" smtClean="0">
                <a:solidFill>
                  <a:srgbClr val="FFFF00"/>
                </a:solidFill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 (</a:t>
            </a:r>
            <a:r>
              <a:rPr kumimoji="1" lang="en-US" sz="4400" b="1" dirty="0">
                <a:solidFill>
                  <a:srgbClr val="FFFF00"/>
                </a:solidFill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S436)</a:t>
            </a:r>
            <a:br>
              <a:rPr kumimoji="1" lang="en-US" sz="4400" b="1" dirty="0">
                <a:solidFill>
                  <a:srgbClr val="FFFF00"/>
                </a:solidFill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</a:br>
            <a:r>
              <a:rPr kumimoji="1" lang="en-US" sz="3600" b="1" dirty="0">
                <a:solidFill>
                  <a:prstClr val="white"/>
                </a:solidFill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The Savior Is Waiting</a:t>
            </a:r>
          </a:p>
        </p:txBody>
      </p:sp>
    </p:spTree>
    <p:extLst>
      <p:ext uri="{BB962C8B-B14F-4D97-AF65-F5344CB8AC3E}">
        <p14:creationId xmlns:p14="http://schemas.microsoft.com/office/powerpoint/2010/main" val="211379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2209800"/>
            <a:ext cx="8839200" cy="4525163"/>
          </a:xfrm>
        </p:spPr>
        <p:txBody>
          <a:bodyPr/>
          <a:lstStyle/>
          <a:p>
            <a:pPr marL="0" indent="0" algn="ctr">
              <a:buNone/>
            </a:pPr>
            <a:r>
              <a:rPr lang="zh-TW" altLang="en-US" b="1" dirty="0" smtClean="0">
                <a:solidFill>
                  <a:srgbClr val="FFFF00"/>
                </a:solidFill>
              </a:rPr>
              <a:t>他 </a:t>
            </a:r>
            <a:r>
              <a:rPr lang="zh-TW" altLang="en-US" b="1" dirty="0">
                <a:solidFill>
                  <a:srgbClr val="FFFF00"/>
                </a:solidFill>
              </a:rPr>
              <a:t>耐心地在你</a:t>
            </a:r>
            <a:r>
              <a:rPr lang="zh-TW" altLang="en-US" b="1" dirty="0" smtClean="0">
                <a:solidFill>
                  <a:srgbClr val="FFFF00"/>
                </a:solidFill>
              </a:rPr>
              <a:t>心</a:t>
            </a:r>
            <a:r>
              <a:rPr lang="zh-CN" altLang="en-US" b="1" dirty="0" smtClean="0">
                <a:solidFill>
                  <a:srgbClr val="FFFF00"/>
                </a:solidFill>
              </a:rPr>
              <a:t>外</a:t>
            </a:r>
            <a:r>
              <a:rPr lang="zh-TW" altLang="en-US" b="1" dirty="0" smtClean="0">
                <a:solidFill>
                  <a:srgbClr val="FFFF00"/>
                </a:solidFill>
              </a:rPr>
              <a:t>等待 </a:t>
            </a:r>
            <a:r>
              <a:rPr lang="zh-CN" altLang="en-US" b="1" dirty="0" smtClean="0">
                <a:solidFill>
                  <a:srgbClr val="FFFF00"/>
                </a:solidFill>
              </a:rPr>
              <a:t>，</a:t>
            </a:r>
            <a:r>
              <a:rPr lang="zh-TW" altLang="en-US" b="1" dirty="0" smtClean="0">
                <a:solidFill>
                  <a:srgbClr val="FFFF00"/>
                </a:solidFill>
              </a:rPr>
              <a:t>現</a:t>
            </a:r>
            <a:r>
              <a:rPr lang="zh-TW" altLang="en-US" b="1" dirty="0">
                <a:solidFill>
                  <a:srgbClr val="FFFF00"/>
                </a:solidFill>
              </a:rPr>
              <a:t>在他仍然在等待</a:t>
            </a:r>
            <a:endParaRPr lang="en-US" b="1" dirty="0">
              <a:solidFill>
                <a:srgbClr val="FFFF00"/>
              </a:solidFill>
            </a:endParaRPr>
          </a:p>
          <a:p>
            <a:pPr marL="0" indent="0" algn="ctr">
              <a:buNone/>
            </a:pPr>
            <a:r>
              <a:rPr lang="zh-TW" altLang="en-US" b="1" dirty="0">
                <a:solidFill>
                  <a:srgbClr val="FFFF00"/>
                </a:solidFill>
              </a:rPr>
              <a:t>等待 盼望你願意打開心門 </a:t>
            </a:r>
            <a:r>
              <a:rPr lang="zh-CN" altLang="en-US" b="1" dirty="0" smtClean="0">
                <a:solidFill>
                  <a:srgbClr val="FFFF00"/>
                </a:solidFill>
              </a:rPr>
              <a:t>，</a:t>
            </a:r>
            <a:r>
              <a:rPr lang="zh-TW" altLang="en-US" b="1" dirty="0" smtClean="0">
                <a:solidFill>
                  <a:srgbClr val="FFFF00"/>
                </a:solidFill>
              </a:rPr>
              <a:t>他</a:t>
            </a:r>
            <a:r>
              <a:rPr lang="zh-TW" altLang="en-US" b="1" dirty="0">
                <a:solidFill>
                  <a:srgbClr val="FFFF00"/>
                </a:solidFill>
              </a:rPr>
              <a:t>渴望進入你</a:t>
            </a:r>
            <a:r>
              <a:rPr lang="zh-TW" altLang="en-US" b="1" dirty="0" smtClean="0">
                <a:solidFill>
                  <a:srgbClr val="FFFF00"/>
                </a:solidFill>
              </a:rPr>
              <a:t>心</a:t>
            </a:r>
            <a:endParaRPr lang="en-US" altLang="zh-TW" b="1" dirty="0" smtClean="0">
              <a:solidFill>
                <a:srgbClr val="FFFF00"/>
              </a:solidFill>
            </a:endParaRPr>
          </a:p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r>
              <a:rPr lang="en-US" b="1" dirty="0" smtClean="0"/>
              <a:t>Time after time He has waited before,</a:t>
            </a:r>
          </a:p>
          <a:p>
            <a:pPr marL="0" indent="0" algn="ctr">
              <a:buNone/>
            </a:pPr>
            <a:r>
              <a:rPr lang="en-US" b="1" dirty="0" smtClean="0"/>
              <a:t>And now He is waiting again</a:t>
            </a:r>
          </a:p>
          <a:p>
            <a:pPr marL="0" indent="0" algn="ctr">
              <a:buNone/>
            </a:pPr>
            <a:r>
              <a:rPr lang="en-US" b="1" dirty="0" smtClean="0"/>
              <a:t>To see if you’re willing to open the door:</a:t>
            </a:r>
          </a:p>
          <a:p>
            <a:pPr marL="0" indent="0" algn="ctr">
              <a:buNone/>
            </a:pPr>
            <a:r>
              <a:rPr lang="en-US" b="1" dirty="0" smtClean="0"/>
              <a:t>O how He wants to come in</a:t>
            </a:r>
            <a:endParaRPr lang="en-US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76200"/>
            <a:ext cx="2133600" cy="186041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2590800" y="384635"/>
            <a:ext cx="4572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0" hangingPunct="0"/>
            <a:r>
              <a:rPr kumimoji="1" lang="en-US" sz="4400" b="1" dirty="0" err="1">
                <a:solidFill>
                  <a:srgbClr val="FFFF00"/>
                </a:solidFill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救主在等待</a:t>
            </a:r>
            <a:r>
              <a:rPr kumimoji="1" lang="en-US" sz="4400" b="1" dirty="0">
                <a:solidFill>
                  <a:srgbClr val="FFFF00"/>
                </a:solidFill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(S436)</a:t>
            </a:r>
            <a:br>
              <a:rPr kumimoji="1" lang="en-US" sz="4400" b="1" dirty="0">
                <a:solidFill>
                  <a:srgbClr val="FFFF00"/>
                </a:solidFill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</a:br>
            <a:r>
              <a:rPr kumimoji="1" lang="en-US" sz="3600" b="1" dirty="0">
                <a:solidFill>
                  <a:prstClr val="white"/>
                </a:solidFill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The Savior Is Waiting</a:t>
            </a:r>
          </a:p>
        </p:txBody>
      </p:sp>
    </p:spTree>
    <p:extLst>
      <p:ext uri="{BB962C8B-B14F-4D97-AF65-F5344CB8AC3E}">
        <p14:creationId xmlns:p14="http://schemas.microsoft.com/office/powerpoint/2010/main" val="57193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0"/>
            <a:ext cx="9144000" cy="466176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en-US" b="1" dirty="0" smtClean="0">
                <a:solidFill>
                  <a:srgbClr val="FFFF00"/>
                </a:solidFill>
              </a:rPr>
              <a:t>哦</a:t>
            </a:r>
            <a:r>
              <a:rPr lang="zh-TW" altLang="en-US" b="1" dirty="0">
                <a:solidFill>
                  <a:srgbClr val="FFFF00"/>
                </a:solidFill>
              </a:rPr>
              <a:t>朋友</a:t>
            </a:r>
            <a:r>
              <a:rPr lang="zh-TW" altLang="en-US" b="1" dirty="0" smtClean="0">
                <a:solidFill>
                  <a:srgbClr val="FFFF00"/>
                </a:solidFill>
              </a:rPr>
              <a:t>你</a:t>
            </a:r>
            <a:r>
              <a:rPr lang="zh-CN" altLang="en-US" b="1" dirty="0" smtClean="0">
                <a:solidFill>
                  <a:srgbClr val="FFFF00"/>
                </a:solidFill>
              </a:rPr>
              <a:t>若</a:t>
            </a:r>
            <a:r>
              <a:rPr lang="zh-TW" altLang="en-US" b="1" dirty="0" smtClean="0">
                <a:solidFill>
                  <a:srgbClr val="FFFF00"/>
                </a:solidFill>
              </a:rPr>
              <a:t>願</a:t>
            </a:r>
            <a:r>
              <a:rPr lang="zh-TW" altLang="en-US" b="1" dirty="0">
                <a:solidFill>
                  <a:srgbClr val="FFFF00"/>
                </a:solidFill>
              </a:rPr>
              <a:t>意接近主耶</a:t>
            </a:r>
            <a:r>
              <a:rPr lang="zh-TW" altLang="en-US" b="1" dirty="0" smtClean="0">
                <a:solidFill>
                  <a:srgbClr val="FFFF00"/>
                </a:solidFill>
              </a:rPr>
              <a:t>穌</a:t>
            </a:r>
            <a:r>
              <a:rPr lang="zh-CN" altLang="en-US" b="1" dirty="0" smtClean="0">
                <a:solidFill>
                  <a:srgbClr val="FFFF00"/>
                </a:solidFill>
              </a:rPr>
              <a:t>，</a:t>
            </a:r>
            <a:r>
              <a:rPr lang="zh-TW" altLang="en-US" b="1" dirty="0" smtClean="0">
                <a:solidFill>
                  <a:srgbClr val="FFFF00"/>
                </a:solidFill>
              </a:rPr>
              <a:t> </a:t>
            </a:r>
            <a:r>
              <a:rPr lang="zh-TW" altLang="en-US" b="1" dirty="0">
                <a:solidFill>
                  <a:srgbClr val="FFFF00"/>
                </a:solidFill>
              </a:rPr>
              <a:t>他會</a:t>
            </a:r>
            <a:r>
              <a:rPr lang="zh-TW" altLang="en-US" b="1" dirty="0" smtClean="0">
                <a:solidFill>
                  <a:srgbClr val="FFFF00"/>
                </a:solidFill>
              </a:rPr>
              <a:t>伸</a:t>
            </a:r>
            <a:r>
              <a:rPr lang="zh-CN" altLang="en-US" b="1" dirty="0" smtClean="0">
                <a:solidFill>
                  <a:srgbClr val="FFFF00"/>
                </a:solidFill>
              </a:rPr>
              <a:t>慈</a:t>
            </a:r>
            <a:r>
              <a:rPr lang="zh-TW" altLang="en-US" b="1" dirty="0" smtClean="0">
                <a:solidFill>
                  <a:srgbClr val="FFFF00"/>
                </a:solidFill>
              </a:rPr>
              <a:t>手</a:t>
            </a:r>
            <a:r>
              <a:rPr lang="zh-TW" altLang="en-US" b="1" dirty="0">
                <a:solidFill>
                  <a:srgbClr val="FFFF00"/>
                </a:solidFill>
              </a:rPr>
              <a:t>歡</a:t>
            </a:r>
            <a:r>
              <a:rPr lang="zh-TW" altLang="en-US" b="1" dirty="0" smtClean="0">
                <a:solidFill>
                  <a:srgbClr val="FFFF00"/>
                </a:solidFill>
              </a:rPr>
              <a:t>迎</a:t>
            </a:r>
            <a:r>
              <a:rPr lang="en-US" altLang="zh-TW" b="1" dirty="0" smtClean="0">
                <a:solidFill>
                  <a:srgbClr val="FFFF00"/>
                </a:solidFill>
              </a:rPr>
              <a:t>;</a:t>
            </a:r>
          </a:p>
          <a:p>
            <a:pPr marL="0" indent="0" algn="ctr">
              <a:buNone/>
            </a:pPr>
            <a:r>
              <a:rPr lang="zh-TW" altLang="en-US" b="1" dirty="0">
                <a:solidFill>
                  <a:srgbClr val="FFFF00"/>
                </a:solidFill>
              </a:rPr>
              <a:t>脫離黑暗接受他</a:t>
            </a:r>
            <a:r>
              <a:rPr lang="zh-TW" altLang="en-US" b="1" dirty="0" smtClean="0">
                <a:solidFill>
                  <a:srgbClr val="FFFF00"/>
                </a:solidFill>
              </a:rPr>
              <a:t>做</a:t>
            </a:r>
            <a:r>
              <a:rPr lang="zh-CN" altLang="en-US" b="1" dirty="0" smtClean="0">
                <a:solidFill>
                  <a:srgbClr val="FFFF00"/>
                </a:solidFill>
              </a:rPr>
              <a:t>你</a:t>
            </a:r>
            <a:r>
              <a:rPr lang="zh-TW" altLang="en-US" b="1" dirty="0" smtClean="0">
                <a:solidFill>
                  <a:srgbClr val="FFFF00"/>
                </a:solidFill>
              </a:rPr>
              <a:t>救主</a:t>
            </a:r>
            <a:r>
              <a:rPr lang="en-US" altLang="zh-TW" b="1" dirty="0" smtClean="0">
                <a:solidFill>
                  <a:srgbClr val="FFFF00"/>
                </a:solidFill>
              </a:rPr>
              <a:t>,</a:t>
            </a:r>
            <a:r>
              <a:rPr lang="zh-TW" altLang="en-US" b="1" dirty="0" smtClean="0">
                <a:solidFill>
                  <a:srgbClr val="FFFF00"/>
                </a:solidFill>
              </a:rPr>
              <a:t>    他</a:t>
            </a:r>
            <a:r>
              <a:rPr lang="zh-TW" altLang="en-US" b="1" dirty="0">
                <a:solidFill>
                  <a:srgbClr val="FFFF00"/>
                </a:solidFill>
              </a:rPr>
              <a:t>必永住在你</a:t>
            </a:r>
            <a:r>
              <a:rPr lang="zh-TW" altLang="en-US" b="1" dirty="0" smtClean="0">
                <a:solidFill>
                  <a:srgbClr val="FFFF00"/>
                </a:solidFill>
              </a:rPr>
              <a:t>心</a:t>
            </a:r>
            <a:endParaRPr lang="en-US" altLang="zh-TW" b="1" dirty="0">
              <a:solidFill>
                <a:srgbClr val="FFFF00"/>
              </a:solidFill>
            </a:endParaRPr>
          </a:p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r>
              <a:rPr lang="en-US" b="1" dirty="0" smtClean="0"/>
              <a:t>If </a:t>
            </a:r>
            <a:r>
              <a:rPr lang="en-US" b="1" dirty="0"/>
              <a:t>you’ll take one step toward the Savior, my friend,</a:t>
            </a:r>
          </a:p>
          <a:p>
            <a:pPr marL="0" indent="0" algn="ctr">
              <a:buNone/>
            </a:pPr>
            <a:r>
              <a:rPr lang="en-US" b="1" dirty="0"/>
              <a:t>You’ll find His arms open wide;</a:t>
            </a:r>
          </a:p>
          <a:p>
            <a:pPr marL="0" indent="0" algn="ctr">
              <a:buNone/>
            </a:pPr>
            <a:r>
              <a:rPr lang="en-US" b="1" dirty="0"/>
              <a:t>Receive Him and all of your darkness will end,</a:t>
            </a:r>
          </a:p>
          <a:p>
            <a:pPr marL="0" indent="0" algn="ctr">
              <a:buNone/>
            </a:pPr>
            <a:r>
              <a:rPr lang="en-US" b="1" dirty="0"/>
              <a:t>Within your heart He’ll abide.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42" y="-1"/>
            <a:ext cx="2592326" cy="205740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124200" y="381000"/>
            <a:ext cx="475674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kumimoji="1" lang="en-US" sz="4400" b="1" dirty="0" err="1">
                <a:solidFill>
                  <a:srgbClr val="FFFF00"/>
                </a:solidFill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救主在等待</a:t>
            </a:r>
            <a:r>
              <a:rPr kumimoji="1" lang="en-US" sz="4400" b="1" dirty="0">
                <a:solidFill>
                  <a:srgbClr val="FFFF00"/>
                </a:solidFill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(S436)</a:t>
            </a:r>
            <a:br>
              <a:rPr kumimoji="1" lang="en-US" sz="4400" b="1" dirty="0">
                <a:solidFill>
                  <a:srgbClr val="FFFF00"/>
                </a:solidFill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</a:br>
            <a:r>
              <a:rPr kumimoji="1" lang="en-US" sz="3600" b="1" dirty="0">
                <a:solidFill>
                  <a:prstClr val="white"/>
                </a:solidFill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The Savior Is Waiting</a:t>
            </a:r>
          </a:p>
        </p:txBody>
      </p:sp>
    </p:spTree>
    <p:extLst>
      <p:ext uri="{BB962C8B-B14F-4D97-AF65-F5344CB8AC3E}">
        <p14:creationId xmlns:p14="http://schemas.microsoft.com/office/powerpoint/2010/main" val="37995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09800"/>
            <a:ext cx="8839200" cy="4525163"/>
          </a:xfrm>
        </p:spPr>
        <p:txBody>
          <a:bodyPr/>
          <a:lstStyle/>
          <a:p>
            <a:pPr marL="0" indent="0" algn="ctr">
              <a:buNone/>
            </a:pPr>
            <a:r>
              <a:rPr lang="zh-TW" altLang="en-US" b="1" dirty="0" smtClean="0">
                <a:solidFill>
                  <a:srgbClr val="FFFF00"/>
                </a:solidFill>
              </a:rPr>
              <a:t>他 </a:t>
            </a:r>
            <a:r>
              <a:rPr lang="zh-TW" altLang="en-US" b="1" dirty="0">
                <a:solidFill>
                  <a:srgbClr val="FFFF00"/>
                </a:solidFill>
              </a:rPr>
              <a:t>耐心地在你</a:t>
            </a:r>
            <a:r>
              <a:rPr lang="zh-TW" altLang="en-US" b="1" dirty="0" smtClean="0">
                <a:solidFill>
                  <a:srgbClr val="FFFF00"/>
                </a:solidFill>
              </a:rPr>
              <a:t>心</a:t>
            </a:r>
            <a:r>
              <a:rPr lang="zh-CN" altLang="en-US" b="1" dirty="0" smtClean="0">
                <a:solidFill>
                  <a:srgbClr val="FFFF00"/>
                </a:solidFill>
              </a:rPr>
              <a:t>外</a:t>
            </a:r>
            <a:r>
              <a:rPr lang="zh-TW" altLang="en-US" b="1" dirty="0" smtClean="0">
                <a:solidFill>
                  <a:srgbClr val="FFFF00"/>
                </a:solidFill>
              </a:rPr>
              <a:t>等待 </a:t>
            </a:r>
            <a:r>
              <a:rPr lang="zh-CN" altLang="en-US" b="1" dirty="0" smtClean="0">
                <a:solidFill>
                  <a:srgbClr val="FFFF00"/>
                </a:solidFill>
              </a:rPr>
              <a:t>，</a:t>
            </a:r>
            <a:r>
              <a:rPr lang="zh-TW" altLang="en-US" b="1" dirty="0" smtClean="0">
                <a:solidFill>
                  <a:srgbClr val="FFFF00"/>
                </a:solidFill>
              </a:rPr>
              <a:t>現</a:t>
            </a:r>
            <a:r>
              <a:rPr lang="zh-TW" altLang="en-US" b="1" dirty="0">
                <a:solidFill>
                  <a:srgbClr val="FFFF00"/>
                </a:solidFill>
              </a:rPr>
              <a:t>在他仍然在等待</a:t>
            </a:r>
            <a:endParaRPr lang="en-US" b="1" dirty="0">
              <a:solidFill>
                <a:srgbClr val="FFFF00"/>
              </a:solidFill>
            </a:endParaRPr>
          </a:p>
          <a:p>
            <a:pPr marL="0" indent="0" algn="ctr">
              <a:buNone/>
            </a:pPr>
            <a:r>
              <a:rPr lang="zh-TW" altLang="en-US" b="1" dirty="0">
                <a:solidFill>
                  <a:srgbClr val="FFFF00"/>
                </a:solidFill>
              </a:rPr>
              <a:t>等待 盼望你願意打開心門 </a:t>
            </a:r>
            <a:r>
              <a:rPr lang="zh-CN" altLang="en-US" b="1" dirty="0" smtClean="0">
                <a:solidFill>
                  <a:srgbClr val="FFFF00"/>
                </a:solidFill>
              </a:rPr>
              <a:t>，</a:t>
            </a:r>
            <a:r>
              <a:rPr lang="zh-TW" altLang="en-US" b="1" dirty="0" smtClean="0">
                <a:solidFill>
                  <a:srgbClr val="FFFF00"/>
                </a:solidFill>
              </a:rPr>
              <a:t>他</a:t>
            </a:r>
            <a:r>
              <a:rPr lang="zh-TW" altLang="en-US" b="1" dirty="0">
                <a:solidFill>
                  <a:srgbClr val="FFFF00"/>
                </a:solidFill>
              </a:rPr>
              <a:t>渴望進入你</a:t>
            </a:r>
            <a:r>
              <a:rPr lang="zh-TW" altLang="en-US" b="1" dirty="0" smtClean="0">
                <a:solidFill>
                  <a:srgbClr val="FFFF00"/>
                </a:solidFill>
              </a:rPr>
              <a:t>心</a:t>
            </a:r>
            <a:endParaRPr lang="en-US" altLang="zh-TW" b="1" dirty="0" smtClean="0">
              <a:solidFill>
                <a:srgbClr val="FFFF00"/>
              </a:solidFill>
            </a:endParaRPr>
          </a:p>
          <a:p>
            <a:pPr marL="0" indent="0" algn="ctr">
              <a:buNone/>
            </a:pPr>
            <a:r>
              <a:rPr lang="en-US" b="1" dirty="0" smtClean="0"/>
              <a:t>Time after time He has waited before,</a:t>
            </a:r>
          </a:p>
          <a:p>
            <a:pPr marL="0" indent="0" algn="ctr">
              <a:buNone/>
            </a:pPr>
            <a:r>
              <a:rPr lang="en-US" b="1" dirty="0" smtClean="0"/>
              <a:t>And now He is waiting again</a:t>
            </a:r>
          </a:p>
          <a:p>
            <a:pPr marL="0" indent="0" algn="ctr">
              <a:buNone/>
            </a:pPr>
            <a:r>
              <a:rPr lang="en-US" b="1" dirty="0" smtClean="0"/>
              <a:t>To see if you’re willing to open the door:</a:t>
            </a:r>
          </a:p>
          <a:p>
            <a:pPr marL="0" indent="0" algn="ctr">
              <a:buNone/>
            </a:pPr>
            <a:r>
              <a:rPr lang="en-US" b="1" dirty="0" smtClean="0"/>
              <a:t>O how He wants to come in</a:t>
            </a:r>
            <a:endParaRPr lang="en-US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99" y="76200"/>
            <a:ext cx="2279715" cy="1905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2590800" y="384635"/>
            <a:ext cx="4572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0" hangingPunct="0"/>
            <a:r>
              <a:rPr kumimoji="1" lang="en-US" sz="4400" b="1" dirty="0" err="1">
                <a:solidFill>
                  <a:srgbClr val="FFFF00"/>
                </a:solidFill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救主在等待</a:t>
            </a:r>
            <a:r>
              <a:rPr kumimoji="1" lang="en-US" sz="4400" b="1" dirty="0">
                <a:solidFill>
                  <a:srgbClr val="FFFF00"/>
                </a:solidFill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(S436)</a:t>
            </a:r>
            <a:br>
              <a:rPr kumimoji="1" lang="en-US" sz="4400" b="1" dirty="0">
                <a:solidFill>
                  <a:srgbClr val="FFFF00"/>
                </a:solidFill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</a:br>
            <a:r>
              <a:rPr kumimoji="1" lang="en-US" sz="3600" b="1" dirty="0">
                <a:solidFill>
                  <a:prstClr val="white"/>
                </a:solidFill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The Savior Is Waiting</a:t>
            </a:r>
          </a:p>
        </p:txBody>
      </p:sp>
    </p:spTree>
    <p:extLst>
      <p:ext uri="{BB962C8B-B14F-4D97-AF65-F5344CB8AC3E}">
        <p14:creationId xmlns:p14="http://schemas.microsoft.com/office/powerpoint/2010/main" val="335180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自訂設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597</TotalTime>
  <Words>460</Words>
  <Application>Microsoft Office PowerPoint</Application>
  <PresentationFormat>On-screen Show (4:3)</PresentationFormat>
  <Paragraphs>46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ＭＳ Ｐゴシック</vt:lpstr>
      <vt:lpstr>新細明體</vt:lpstr>
      <vt:lpstr>宋体</vt:lpstr>
      <vt:lpstr>Arial</vt:lpstr>
      <vt:lpstr>Calibri</vt:lpstr>
      <vt:lpstr>Times New Roman</vt:lpstr>
      <vt:lpstr>自訂設計</vt:lpstr>
      <vt:lpstr>24_Office Theme</vt:lpstr>
      <vt:lpstr>救主在等待(S436) The Savior Is Waiting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THIG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Ming Yu</dc:creator>
  <cp:lastModifiedBy>PEI</cp:lastModifiedBy>
  <cp:revision>240</cp:revision>
  <dcterms:created xsi:type="dcterms:W3CDTF">2012-02-03T13:37:34Z</dcterms:created>
  <dcterms:modified xsi:type="dcterms:W3CDTF">2019-09-13T01:35:36Z</dcterms:modified>
</cp:coreProperties>
</file>