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6087" r:id="rId2"/>
  </p:sldMasterIdLst>
  <p:notesMasterIdLst>
    <p:notesMasterId r:id="rId9"/>
  </p:notesMasterIdLst>
  <p:sldIdLst>
    <p:sldId id="4592" r:id="rId3"/>
    <p:sldId id="4593" r:id="rId4"/>
    <p:sldId id="4594" r:id="rId5"/>
    <p:sldId id="4595" r:id="rId6"/>
    <p:sldId id="4596" r:id="rId7"/>
    <p:sldId id="459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0" autoAdjust="0"/>
    <p:restoredTop sz="86427" autoAdjust="0"/>
  </p:normalViewPr>
  <p:slideViewPr>
    <p:cSldViewPr>
      <p:cViewPr varScale="1">
        <p:scale>
          <a:sx n="114" d="100"/>
          <a:sy n="114" d="100"/>
        </p:scale>
        <p:origin x="11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FE0EC40-F2CE-4702-9CB6-5D1193720529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176B251-C41C-40C8-B603-3C1BEBDDD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371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38B27CB-81BE-4FDC-B327-9031C5B6BAD2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E1782B2-2579-434F-981F-DBFD77AA4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240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580BFE5-E9CE-4D00-95DF-E9951A2CF48E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91C7531-198F-4AAB-BB7C-13C017E12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2EE6481-E141-4529-98FF-0DE09383660D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B9E9135-CE1B-4EAB-A6F2-A12EBCB1D1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284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7E60CA2-B763-4235-8498-20F7C3EDEF5B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D2605F5-F83F-4C3B-8EFF-F4758B7E8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270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A422B5D-82B6-45FA-8DAC-E17AE7B9A325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2727A35-55B0-466C-A52E-8C00C4997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06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F9056D4-1DD3-4630-A11F-3E9BA7CE6271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0D7975B-B432-463A-93A1-34F5917AC0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816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7349FD1-2D70-4424-B3AD-9853040073E8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E005BF2-22A0-45D5-8805-AEB8DF4E9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4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D3A2D27-8550-4DE2-818D-0BBF6B56D659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69B9AC2-511A-4869-91BB-9C029A27A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85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FD6084C-86E9-42C0-98A4-EE17A06CA3CF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6AC0A12-0232-4061-A6FF-1934B09F0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120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F0E21FB-DF8D-4BEA-9420-8A8785EA5BC2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F28C13A-DE15-47ED-9562-16C3B5D2CF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29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2019/9/12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AF6"/>
            </a:gs>
            <a:gs pos="74001">
              <a:srgbClr val="FBD0AC"/>
            </a:gs>
            <a:gs pos="83000">
              <a:srgbClr val="FBD0AC"/>
            </a:gs>
            <a:gs pos="100000">
              <a:srgbClr val="FDDFC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75ACB9A-B1F4-4547-86CA-7BE0C15CF3B5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FD7935CE-62C8-4F00-81B3-84E73568DB58}" type="slidenum">
              <a:rPr lang="en-US" altLang="en-US">
                <a:cs typeface="+mn-cs"/>
              </a:rPr>
              <a:pPr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669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6088" r:id="rId1"/>
    <p:sldLayoutId id="2147486089" r:id="rId2"/>
    <p:sldLayoutId id="2147486090" r:id="rId3"/>
    <p:sldLayoutId id="2147486091" r:id="rId4"/>
    <p:sldLayoutId id="2147486092" r:id="rId5"/>
    <p:sldLayoutId id="2147486093" r:id="rId6"/>
    <p:sldLayoutId id="2147486094" r:id="rId7"/>
    <p:sldLayoutId id="2147486095" r:id="rId8"/>
    <p:sldLayoutId id="2147486096" r:id="rId9"/>
    <p:sldLayoutId id="2147486097" r:id="rId10"/>
    <p:sldLayoutId id="2147486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FFFF00"/>
                </a:solidFill>
              </a:rPr>
              <a:t>救主在等</a:t>
            </a:r>
            <a:r>
              <a:rPr lang="ja-JP" altLang="en-US" dirty="0" smtClean="0">
                <a:solidFill>
                  <a:srgbClr val="FFFF00"/>
                </a:solidFill>
              </a:rPr>
              <a:t>待</a:t>
            </a:r>
            <a:r>
              <a:rPr lang="en-US" altLang="ja-JP" dirty="0" smtClean="0">
                <a:solidFill>
                  <a:srgbClr val="FFFF00"/>
                </a:solidFill>
              </a:rPr>
              <a:t>(S436)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</a:t>
            </a:r>
            <a:r>
              <a:rPr lang="en-US" dirty="0" smtClean="0"/>
              <a:t>avior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W</a:t>
            </a:r>
            <a:r>
              <a:rPr lang="en-US" dirty="0" smtClean="0"/>
              <a:t>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844" y="1891952"/>
            <a:ext cx="9144000" cy="4925685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b="1" dirty="0">
                <a:solidFill>
                  <a:srgbClr val="FFFF00"/>
                </a:solidFill>
              </a:rPr>
              <a:t>主耶穌在</a:t>
            </a:r>
            <a:r>
              <a:rPr lang="zh-TW" altLang="en-US" b="1" dirty="0" smtClean="0">
                <a:solidFill>
                  <a:srgbClr val="FFFF00"/>
                </a:solidFill>
              </a:rPr>
              <a:t>等</a:t>
            </a:r>
            <a:r>
              <a:rPr lang="zh-CN" altLang="en-US" b="1" dirty="0" smtClean="0">
                <a:solidFill>
                  <a:srgbClr val="FFFF00"/>
                </a:solidFill>
              </a:rPr>
              <a:t>待</a:t>
            </a:r>
            <a:r>
              <a:rPr lang="zh-TW" altLang="en-US" b="1" dirty="0" smtClean="0">
                <a:solidFill>
                  <a:srgbClr val="FFFF00"/>
                </a:solidFill>
              </a:rPr>
              <a:t>進</a:t>
            </a:r>
            <a:r>
              <a:rPr lang="zh-TW" altLang="en-US" b="1" dirty="0">
                <a:solidFill>
                  <a:srgbClr val="FFFF00"/>
                </a:solidFill>
              </a:rPr>
              <a:t>入你心</a:t>
            </a:r>
            <a:r>
              <a:rPr lang="zh-TW" altLang="en-US" b="1" dirty="0" smtClean="0">
                <a:solidFill>
                  <a:srgbClr val="FFFF00"/>
                </a:solidFill>
              </a:rPr>
              <a:t>們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 </a:t>
            </a:r>
            <a:r>
              <a:rPr lang="zh-TW" altLang="en-US" b="1" dirty="0">
                <a:solidFill>
                  <a:srgbClr val="FFFF00"/>
                </a:solidFill>
              </a:rPr>
              <a:t>為</a:t>
            </a:r>
            <a:r>
              <a:rPr lang="zh-TW" altLang="en-US" b="1" dirty="0" smtClean="0">
                <a:solidFill>
                  <a:srgbClr val="FFFF00"/>
                </a:solidFill>
              </a:rPr>
              <a:t>何你</a:t>
            </a:r>
            <a:r>
              <a:rPr lang="zh-TW" altLang="en-US" b="1" dirty="0">
                <a:solidFill>
                  <a:srgbClr val="FFFF00"/>
                </a:solidFill>
              </a:rPr>
              <a:t>不接受</a:t>
            </a:r>
            <a:r>
              <a:rPr lang="zh-TW" altLang="en-US" b="1" dirty="0" smtClean="0">
                <a:solidFill>
                  <a:srgbClr val="FFFF00"/>
                </a:solidFill>
              </a:rPr>
              <a:t>他</a:t>
            </a:r>
            <a:r>
              <a:rPr lang="en-US" altLang="zh-TW" b="1" dirty="0" smtClean="0">
                <a:solidFill>
                  <a:srgbClr val="FFFF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zh-TW" altLang="en-US" b="1" dirty="0">
                <a:solidFill>
                  <a:srgbClr val="FFFF00"/>
                </a:solidFill>
              </a:rPr>
              <a:t>這世界無法將你與主分開 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你</a:t>
            </a:r>
            <a:r>
              <a:rPr lang="zh-TW" altLang="en-US" b="1" dirty="0">
                <a:solidFill>
                  <a:srgbClr val="FFFF00"/>
                </a:solidFill>
              </a:rPr>
              <a:t>要如何回答</a:t>
            </a:r>
            <a:r>
              <a:rPr lang="zh-TW" altLang="en-US" b="1" dirty="0" smtClean="0">
                <a:solidFill>
                  <a:srgbClr val="FFFF00"/>
                </a:solidFill>
              </a:rPr>
              <a:t>他</a:t>
            </a:r>
            <a:r>
              <a:rPr lang="en-US" altLang="zh-TW" b="1" dirty="0" smtClean="0">
                <a:solidFill>
                  <a:srgbClr val="FFFF00"/>
                </a:solidFill>
              </a:rPr>
              <a:t>?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The </a:t>
            </a:r>
            <a:r>
              <a:rPr lang="en-US" b="1" dirty="0"/>
              <a:t>savior is waiting to enter your </a:t>
            </a:r>
            <a:r>
              <a:rPr lang="en-US" b="1" dirty="0" smtClean="0"/>
              <a:t>heart, </a:t>
            </a:r>
            <a:r>
              <a:rPr lang="en-US" b="1" dirty="0"/>
              <a:t>why don’t you let him come </a:t>
            </a:r>
            <a:r>
              <a:rPr lang="en-US" b="1" dirty="0" smtClean="0"/>
              <a:t>in.</a:t>
            </a:r>
          </a:p>
          <a:p>
            <a:pPr marL="0" indent="0" algn="ctr">
              <a:buNone/>
            </a:pPr>
            <a:r>
              <a:rPr lang="en-US" b="1" dirty="0" smtClean="0"/>
              <a:t>There’s nothing in this world to keep you a part, what is your answer to him?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AutoShape 2" descr="Image result for jesus knock at the door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kumimoji="1" lang="en-US" sz="2400">
              <a:solidFill>
                <a:prstClr val="white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AutoShape 4" descr="Image result for jesus knock at the door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kumimoji="1" lang="en-US" sz="2400">
              <a:solidFill>
                <a:prstClr val="white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4" y="7937"/>
            <a:ext cx="1997044" cy="2238571"/>
          </a:xfrm>
          <a:prstGeom prst="rect">
            <a:avLst/>
          </a:prstGeom>
        </p:spPr>
      </p:pic>
      <p:pic>
        <p:nvPicPr>
          <p:cNvPr id="1026" name="Picture 2" descr="https://previews.123rf.com/images/krisdog/krisdog1705/krisdog170500077/78185075-christian-sacred-heart-representing-jesus-christ-s-divine-love-for-humanity-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3153"/>
            <a:ext cx="2112723" cy="176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09800"/>
            <a:ext cx="8839200" cy="4525163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他 </a:t>
            </a:r>
            <a:r>
              <a:rPr lang="zh-TW" altLang="en-US" b="1" dirty="0">
                <a:solidFill>
                  <a:srgbClr val="FFFF00"/>
                </a:solidFill>
              </a:rPr>
              <a:t>耐心地在你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r>
              <a:rPr lang="zh-CN" altLang="en-US" b="1" dirty="0" smtClean="0">
                <a:solidFill>
                  <a:srgbClr val="FFFF00"/>
                </a:solidFill>
              </a:rPr>
              <a:t>外</a:t>
            </a:r>
            <a:r>
              <a:rPr lang="zh-TW" altLang="en-US" b="1" dirty="0" smtClean="0">
                <a:solidFill>
                  <a:srgbClr val="FFFF00"/>
                </a:solidFill>
              </a:rPr>
              <a:t>等待 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現</a:t>
            </a:r>
            <a:r>
              <a:rPr lang="zh-TW" altLang="en-US" b="1" dirty="0">
                <a:solidFill>
                  <a:srgbClr val="FFFF00"/>
                </a:solidFill>
              </a:rPr>
              <a:t>在他仍然在等待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b="1" dirty="0">
                <a:solidFill>
                  <a:srgbClr val="FFFF00"/>
                </a:solidFill>
              </a:rPr>
              <a:t>等待 盼望你願意打開心門 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他</a:t>
            </a:r>
            <a:r>
              <a:rPr lang="zh-TW" altLang="en-US" b="1" dirty="0">
                <a:solidFill>
                  <a:srgbClr val="FFFF00"/>
                </a:solidFill>
              </a:rPr>
              <a:t>渴望進入你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Time after time He has waited before,</a:t>
            </a:r>
          </a:p>
          <a:p>
            <a:pPr marL="0" indent="0" algn="ctr">
              <a:buNone/>
            </a:pPr>
            <a:r>
              <a:rPr lang="en-US" b="1" dirty="0" smtClean="0"/>
              <a:t>And now He is waiting again</a:t>
            </a:r>
          </a:p>
          <a:p>
            <a:pPr marL="0" indent="0" algn="ctr">
              <a:buNone/>
            </a:pPr>
            <a:r>
              <a:rPr lang="en-US" b="1" dirty="0" smtClean="0"/>
              <a:t>To see if you’re willing to open the door:</a:t>
            </a:r>
          </a:p>
          <a:p>
            <a:pPr marL="0" indent="0" algn="ctr">
              <a:buNone/>
            </a:pPr>
            <a:r>
              <a:rPr lang="en-US" b="1" dirty="0" smtClean="0"/>
              <a:t>O how He wants to come in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2133600" cy="18604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90800" y="3846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kumimoji="1"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救主在等待</a:t>
            </a:r>
            <a: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(S436)</a:t>
            </a:r>
            <a:b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3600" b="1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Savior Is Waiting</a:t>
            </a:r>
          </a:p>
        </p:txBody>
      </p:sp>
    </p:spTree>
    <p:extLst>
      <p:ext uri="{BB962C8B-B14F-4D97-AF65-F5344CB8AC3E}">
        <p14:creationId xmlns:p14="http://schemas.microsoft.com/office/powerpoint/2010/main" val="19220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659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哦</a:t>
            </a:r>
            <a:r>
              <a:rPr lang="zh-TW" altLang="en-US" b="1" dirty="0">
                <a:solidFill>
                  <a:srgbClr val="FFFF00"/>
                </a:solidFill>
              </a:rPr>
              <a:t>朋友</a:t>
            </a:r>
            <a:r>
              <a:rPr lang="zh-TW" altLang="en-US" b="1" dirty="0" smtClean="0">
                <a:solidFill>
                  <a:srgbClr val="FFFF00"/>
                </a:solidFill>
              </a:rPr>
              <a:t>你</a:t>
            </a:r>
            <a:r>
              <a:rPr lang="zh-CN" altLang="en-US" b="1" dirty="0" smtClean="0">
                <a:solidFill>
                  <a:srgbClr val="FFFF00"/>
                </a:solidFill>
              </a:rPr>
              <a:t>若</a:t>
            </a:r>
            <a:r>
              <a:rPr lang="zh-TW" altLang="en-US" b="1" dirty="0" smtClean="0">
                <a:solidFill>
                  <a:srgbClr val="FFFF00"/>
                </a:solidFill>
              </a:rPr>
              <a:t>願</a:t>
            </a:r>
            <a:r>
              <a:rPr lang="zh-TW" altLang="en-US" b="1" dirty="0">
                <a:solidFill>
                  <a:srgbClr val="FFFF00"/>
                </a:solidFill>
              </a:rPr>
              <a:t>意接近主耶</a:t>
            </a:r>
            <a:r>
              <a:rPr lang="zh-TW" altLang="en-US" b="1" dirty="0" smtClean="0">
                <a:solidFill>
                  <a:srgbClr val="FFFF00"/>
                </a:solidFill>
              </a:rPr>
              <a:t>穌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 </a:t>
            </a:r>
            <a:r>
              <a:rPr lang="zh-TW" altLang="en-US" b="1" dirty="0">
                <a:solidFill>
                  <a:srgbClr val="FFFF00"/>
                </a:solidFill>
              </a:rPr>
              <a:t>他會</a:t>
            </a:r>
            <a:r>
              <a:rPr lang="zh-TW" altLang="en-US" b="1" dirty="0" smtClean="0">
                <a:solidFill>
                  <a:srgbClr val="FFFF00"/>
                </a:solidFill>
              </a:rPr>
              <a:t>伸</a:t>
            </a:r>
            <a:r>
              <a:rPr lang="zh-CN" altLang="en-US" b="1" dirty="0" smtClean="0">
                <a:solidFill>
                  <a:srgbClr val="FFFF00"/>
                </a:solidFill>
              </a:rPr>
              <a:t>慈</a:t>
            </a:r>
            <a:r>
              <a:rPr lang="zh-TW" altLang="en-US" b="1" dirty="0" smtClean="0">
                <a:solidFill>
                  <a:srgbClr val="FFFF00"/>
                </a:solidFill>
              </a:rPr>
              <a:t>手</a:t>
            </a:r>
            <a:r>
              <a:rPr lang="zh-TW" altLang="en-US" b="1" dirty="0">
                <a:solidFill>
                  <a:srgbClr val="FFFF00"/>
                </a:solidFill>
              </a:rPr>
              <a:t>歡</a:t>
            </a:r>
            <a:r>
              <a:rPr lang="zh-TW" altLang="en-US" b="1" dirty="0" smtClean="0">
                <a:solidFill>
                  <a:srgbClr val="FFFF00"/>
                </a:solidFill>
              </a:rPr>
              <a:t>迎</a:t>
            </a:r>
            <a:r>
              <a:rPr lang="en-US" altLang="zh-TW" b="1" dirty="0" smtClean="0">
                <a:solidFill>
                  <a:srgbClr val="FFFF00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zh-TW" altLang="en-US" b="1" dirty="0">
                <a:solidFill>
                  <a:srgbClr val="FFFF00"/>
                </a:solidFill>
              </a:rPr>
              <a:t>脫離黑暗接受他</a:t>
            </a:r>
            <a:r>
              <a:rPr lang="zh-TW" altLang="en-US" b="1" dirty="0" smtClean="0">
                <a:solidFill>
                  <a:srgbClr val="FFFF00"/>
                </a:solidFill>
              </a:rPr>
              <a:t>做</a:t>
            </a:r>
            <a:r>
              <a:rPr lang="zh-CN" altLang="en-US" b="1" dirty="0" smtClean="0">
                <a:solidFill>
                  <a:srgbClr val="FFFF00"/>
                </a:solidFill>
              </a:rPr>
              <a:t>你</a:t>
            </a:r>
            <a:r>
              <a:rPr lang="zh-TW" altLang="en-US" b="1" dirty="0" smtClean="0">
                <a:solidFill>
                  <a:srgbClr val="FFFF00"/>
                </a:solidFill>
              </a:rPr>
              <a:t>救主</a:t>
            </a:r>
            <a:r>
              <a:rPr lang="en-US" altLang="zh-TW" b="1" dirty="0" smtClean="0">
                <a:solidFill>
                  <a:srgbClr val="FFFF00"/>
                </a:solidFill>
              </a:rPr>
              <a:t>,</a:t>
            </a:r>
            <a:r>
              <a:rPr lang="zh-TW" altLang="en-US" b="1" dirty="0" smtClean="0">
                <a:solidFill>
                  <a:srgbClr val="FFFF00"/>
                </a:solidFill>
              </a:rPr>
              <a:t>    他</a:t>
            </a:r>
            <a:r>
              <a:rPr lang="zh-TW" altLang="en-US" b="1" dirty="0">
                <a:solidFill>
                  <a:srgbClr val="FFFF00"/>
                </a:solidFill>
              </a:rPr>
              <a:t>必永住在你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endParaRPr lang="en-US" altLang="zh-TW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If </a:t>
            </a:r>
            <a:r>
              <a:rPr lang="en-US" b="1" dirty="0"/>
              <a:t>you’ll take one step toward the Savior, my friend,</a:t>
            </a:r>
          </a:p>
          <a:p>
            <a:pPr marL="0" indent="0" algn="ctr">
              <a:buNone/>
            </a:pPr>
            <a:r>
              <a:rPr lang="en-US" b="1" dirty="0"/>
              <a:t>You’ll find His arms open wide;</a:t>
            </a:r>
          </a:p>
          <a:p>
            <a:pPr marL="0" indent="0" algn="ctr">
              <a:buNone/>
            </a:pPr>
            <a:r>
              <a:rPr lang="en-US" b="1" dirty="0"/>
              <a:t>Receive Him and all of your darkness will end,</a:t>
            </a:r>
          </a:p>
          <a:p>
            <a:pPr marL="0" indent="0" algn="ctr">
              <a:buNone/>
            </a:pPr>
            <a:r>
              <a:rPr lang="en-US" b="1" dirty="0"/>
              <a:t>Within your heart He’ll abide.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2" y="-1"/>
            <a:ext cx="2414258" cy="19160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24200" y="381000"/>
            <a:ext cx="47567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1"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救主在等待</a:t>
            </a:r>
            <a:r>
              <a:rPr kumimoji="1"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 (</a:t>
            </a:r>
            <a: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S436)</a:t>
            </a:r>
            <a:b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3600" b="1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Savior Is Waiting</a:t>
            </a:r>
          </a:p>
        </p:txBody>
      </p:sp>
    </p:spTree>
    <p:extLst>
      <p:ext uri="{BB962C8B-B14F-4D97-AF65-F5344CB8AC3E}">
        <p14:creationId xmlns:p14="http://schemas.microsoft.com/office/powerpoint/2010/main" val="21137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09800"/>
            <a:ext cx="8839200" cy="4525163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他 </a:t>
            </a:r>
            <a:r>
              <a:rPr lang="zh-TW" altLang="en-US" b="1" dirty="0">
                <a:solidFill>
                  <a:srgbClr val="FFFF00"/>
                </a:solidFill>
              </a:rPr>
              <a:t>耐心地在你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r>
              <a:rPr lang="zh-CN" altLang="en-US" b="1" dirty="0" smtClean="0">
                <a:solidFill>
                  <a:srgbClr val="FFFF00"/>
                </a:solidFill>
              </a:rPr>
              <a:t>外</a:t>
            </a:r>
            <a:r>
              <a:rPr lang="zh-TW" altLang="en-US" b="1" dirty="0" smtClean="0">
                <a:solidFill>
                  <a:srgbClr val="FFFF00"/>
                </a:solidFill>
              </a:rPr>
              <a:t>等待 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現</a:t>
            </a:r>
            <a:r>
              <a:rPr lang="zh-TW" altLang="en-US" b="1" dirty="0">
                <a:solidFill>
                  <a:srgbClr val="FFFF00"/>
                </a:solidFill>
              </a:rPr>
              <a:t>在他仍然在等待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b="1" dirty="0">
                <a:solidFill>
                  <a:srgbClr val="FFFF00"/>
                </a:solidFill>
              </a:rPr>
              <a:t>等待 盼望你願意打開心門 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他</a:t>
            </a:r>
            <a:r>
              <a:rPr lang="zh-TW" altLang="en-US" b="1" dirty="0">
                <a:solidFill>
                  <a:srgbClr val="FFFF00"/>
                </a:solidFill>
              </a:rPr>
              <a:t>渴望進入你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Time after time He has waited before,</a:t>
            </a:r>
          </a:p>
          <a:p>
            <a:pPr marL="0" indent="0" algn="ctr">
              <a:buNone/>
            </a:pPr>
            <a:r>
              <a:rPr lang="en-US" b="1" dirty="0" smtClean="0"/>
              <a:t>And now He is waiting again</a:t>
            </a:r>
          </a:p>
          <a:p>
            <a:pPr marL="0" indent="0" algn="ctr">
              <a:buNone/>
            </a:pPr>
            <a:r>
              <a:rPr lang="en-US" b="1" dirty="0" smtClean="0"/>
              <a:t>To see if you’re willing to open the door:</a:t>
            </a:r>
          </a:p>
          <a:p>
            <a:pPr marL="0" indent="0" algn="ctr">
              <a:buNone/>
            </a:pPr>
            <a:r>
              <a:rPr lang="en-US" b="1" dirty="0" smtClean="0"/>
              <a:t>O how He wants to come in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2133600" cy="18604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90800" y="3846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kumimoji="1"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救主在等待</a:t>
            </a:r>
            <a: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(S436)</a:t>
            </a:r>
            <a:b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3600" b="1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Savior Is Waiting</a:t>
            </a:r>
          </a:p>
        </p:txBody>
      </p:sp>
    </p:spTree>
    <p:extLst>
      <p:ext uri="{BB962C8B-B14F-4D97-AF65-F5344CB8AC3E}">
        <p14:creationId xmlns:p14="http://schemas.microsoft.com/office/powerpoint/2010/main" val="5719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6617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哦</a:t>
            </a:r>
            <a:r>
              <a:rPr lang="zh-TW" altLang="en-US" b="1" dirty="0">
                <a:solidFill>
                  <a:srgbClr val="FFFF00"/>
                </a:solidFill>
              </a:rPr>
              <a:t>朋友</a:t>
            </a:r>
            <a:r>
              <a:rPr lang="zh-TW" altLang="en-US" b="1" dirty="0" smtClean="0">
                <a:solidFill>
                  <a:srgbClr val="FFFF00"/>
                </a:solidFill>
              </a:rPr>
              <a:t>你</a:t>
            </a:r>
            <a:r>
              <a:rPr lang="zh-CN" altLang="en-US" b="1" dirty="0" smtClean="0">
                <a:solidFill>
                  <a:srgbClr val="FFFF00"/>
                </a:solidFill>
              </a:rPr>
              <a:t>若</a:t>
            </a:r>
            <a:r>
              <a:rPr lang="zh-TW" altLang="en-US" b="1" dirty="0" smtClean="0">
                <a:solidFill>
                  <a:srgbClr val="FFFF00"/>
                </a:solidFill>
              </a:rPr>
              <a:t>願</a:t>
            </a:r>
            <a:r>
              <a:rPr lang="zh-TW" altLang="en-US" b="1" dirty="0">
                <a:solidFill>
                  <a:srgbClr val="FFFF00"/>
                </a:solidFill>
              </a:rPr>
              <a:t>意接近主耶</a:t>
            </a:r>
            <a:r>
              <a:rPr lang="zh-TW" altLang="en-US" b="1" dirty="0" smtClean="0">
                <a:solidFill>
                  <a:srgbClr val="FFFF00"/>
                </a:solidFill>
              </a:rPr>
              <a:t>穌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 </a:t>
            </a:r>
            <a:r>
              <a:rPr lang="zh-TW" altLang="en-US" b="1" dirty="0">
                <a:solidFill>
                  <a:srgbClr val="FFFF00"/>
                </a:solidFill>
              </a:rPr>
              <a:t>他會</a:t>
            </a:r>
            <a:r>
              <a:rPr lang="zh-TW" altLang="en-US" b="1" dirty="0" smtClean="0">
                <a:solidFill>
                  <a:srgbClr val="FFFF00"/>
                </a:solidFill>
              </a:rPr>
              <a:t>伸</a:t>
            </a:r>
            <a:r>
              <a:rPr lang="zh-CN" altLang="en-US" b="1" dirty="0" smtClean="0">
                <a:solidFill>
                  <a:srgbClr val="FFFF00"/>
                </a:solidFill>
              </a:rPr>
              <a:t>慈</a:t>
            </a:r>
            <a:r>
              <a:rPr lang="zh-TW" altLang="en-US" b="1" dirty="0" smtClean="0">
                <a:solidFill>
                  <a:srgbClr val="FFFF00"/>
                </a:solidFill>
              </a:rPr>
              <a:t>手</a:t>
            </a:r>
            <a:r>
              <a:rPr lang="zh-TW" altLang="en-US" b="1" dirty="0">
                <a:solidFill>
                  <a:srgbClr val="FFFF00"/>
                </a:solidFill>
              </a:rPr>
              <a:t>歡</a:t>
            </a:r>
            <a:r>
              <a:rPr lang="zh-TW" altLang="en-US" b="1" dirty="0" smtClean="0">
                <a:solidFill>
                  <a:srgbClr val="FFFF00"/>
                </a:solidFill>
              </a:rPr>
              <a:t>迎</a:t>
            </a:r>
            <a:r>
              <a:rPr lang="en-US" altLang="zh-TW" b="1" dirty="0" smtClean="0">
                <a:solidFill>
                  <a:srgbClr val="FFFF00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zh-TW" altLang="en-US" b="1" dirty="0">
                <a:solidFill>
                  <a:srgbClr val="FFFF00"/>
                </a:solidFill>
              </a:rPr>
              <a:t>脫離黑暗接受他</a:t>
            </a:r>
            <a:r>
              <a:rPr lang="zh-TW" altLang="en-US" b="1" dirty="0" smtClean="0">
                <a:solidFill>
                  <a:srgbClr val="FFFF00"/>
                </a:solidFill>
              </a:rPr>
              <a:t>做</a:t>
            </a:r>
            <a:r>
              <a:rPr lang="zh-CN" altLang="en-US" b="1" dirty="0" smtClean="0">
                <a:solidFill>
                  <a:srgbClr val="FFFF00"/>
                </a:solidFill>
              </a:rPr>
              <a:t>你</a:t>
            </a:r>
            <a:r>
              <a:rPr lang="zh-TW" altLang="en-US" b="1" dirty="0" smtClean="0">
                <a:solidFill>
                  <a:srgbClr val="FFFF00"/>
                </a:solidFill>
              </a:rPr>
              <a:t>救主</a:t>
            </a:r>
            <a:r>
              <a:rPr lang="en-US" altLang="zh-TW" b="1" dirty="0" smtClean="0">
                <a:solidFill>
                  <a:srgbClr val="FFFF00"/>
                </a:solidFill>
              </a:rPr>
              <a:t>,</a:t>
            </a:r>
            <a:r>
              <a:rPr lang="zh-TW" altLang="en-US" b="1" dirty="0" smtClean="0">
                <a:solidFill>
                  <a:srgbClr val="FFFF00"/>
                </a:solidFill>
              </a:rPr>
              <a:t>    他</a:t>
            </a:r>
            <a:r>
              <a:rPr lang="zh-TW" altLang="en-US" b="1" dirty="0">
                <a:solidFill>
                  <a:srgbClr val="FFFF00"/>
                </a:solidFill>
              </a:rPr>
              <a:t>必永住在你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endParaRPr lang="en-US" altLang="zh-TW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If </a:t>
            </a:r>
            <a:r>
              <a:rPr lang="en-US" b="1" dirty="0"/>
              <a:t>you’ll take one step toward the Savior, my friend,</a:t>
            </a:r>
          </a:p>
          <a:p>
            <a:pPr marL="0" indent="0" algn="ctr">
              <a:buNone/>
            </a:pPr>
            <a:r>
              <a:rPr lang="en-US" b="1" dirty="0"/>
              <a:t>You’ll find His arms open wide;</a:t>
            </a:r>
          </a:p>
          <a:p>
            <a:pPr marL="0" indent="0" algn="ctr">
              <a:buNone/>
            </a:pPr>
            <a:r>
              <a:rPr lang="en-US" b="1" dirty="0"/>
              <a:t>Receive Him and all of your darkness will end,</a:t>
            </a:r>
          </a:p>
          <a:p>
            <a:pPr marL="0" indent="0" algn="ctr">
              <a:buNone/>
            </a:pPr>
            <a:r>
              <a:rPr lang="en-US" b="1" dirty="0"/>
              <a:t>Within your heart He’ll abide.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2" y="-1"/>
            <a:ext cx="2592326" cy="20574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24200" y="381000"/>
            <a:ext cx="47567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1"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救主在等待</a:t>
            </a:r>
            <a: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(S436)</a:t>
            </a:r>
            <a:b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3600" b="1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Savior Is Waiting</a:t>
            </a:r>
          </a:p>
        </p:txBody>
      </p:sp>
    </p:spTree>
    <p:extLst>
      <p:ext uri="{BB962C8B-B14F-4D97-AF65-F5344CB8AC3E}">
        <p14:creationId xmlns:p14="http://schemas.microsoft.com/office/powerpoint/2010/main" val="3799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525163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他 </a:t>
            </a:r>
            <a:r>
              <a:rPr lang="zh-TW" altLang="en-US" b="1" dirty="0">
                <a:solidFill>
                  <a:srgbClr val="FFFF00"/>
                </a:solidFill>
              </a:rPr>
              <a:t>耐心地在你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r>
              <a:rPr lang="zh-CN" altLang="en-US" b="1" dirty="0" smtClean="0">
                <a:solidFill>
                  <a:srgbClr val="FFFF00"/>
                </a:solidFill>
              </a:rPr>
              <a:t>外</a:t>
            </a:r>
            <a:r>
              <a:rPr lang="zh-TW" altLang="en-US" b="1" dirty="0" smtClean="0">
                <a:solidFill>
                  <a:srgbClr val="FFFF00"/>
                </a:solidFill>
              </a:rPr>
              <a:t>等待 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現</a:t>
            </a:r>
            <a:r>
              <a:rPr lang="zh-TW" altLang="en-US" b="1" dirty="0">
                <a:solidFill>
                  <a:srgbClr val="FFFF00"/>
                </a:solidFill>
              </a:rPr>
              <a:t>在他仍然在等待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b="1" dirty="0">
                <a:solidFill>
                  <a:srgbClr val="FFFF00"/>
                </a:solidFill>
              </a:rPr>
              <a:t>等待 盼望你願意打開心門 </a:t>
            </a:r>
            <a:r>
              <a:rPr lang="zh-CN" altLang="en-US" b="1" dirty="0" smtClean="0">
                <a:solidFill>
                  <a:srgbClr val="FFFF00"/>
                </a:solidFill>
              </a:rPr>
              <a:t>，</a:t>
            </a:r>
            <a:r>
              <a:rPr lang="zh-TW" altLang="en-US" b="1" dirty="0" smtClean="0">
                <a:solidFill>
                  <a:srgbClr val="FFFF00"/>
                </a:solidFill>
              </a:rPr>
              <a:t>他</a:t>
            </a:r>
            <a:r>
              <a:rPr lang="zh-TW" altLang="en-US" b="1" dirty="0">
                <a:solidFill>
                  <a:srgbClr val="FFFF00"/>
                </a:solidFill>
              </a:rPr>
              <a:t>渴望進入你</a:t>
            </a:r>
            <a:r>
              <a:rPr lang="zh-TW" altLang="en-US" b="1" dirty="0" smtClean="0">
                <a:solidFill>
                  <a:srgbClr val="FFFF00"/>
                </a:solidFill>
              </a:rPr>
              <a:t>心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/>
              <a:t>Time after time He has waited before,</a:t>
            </a:r>
          </a:p>
          <a:p>
            <a:pPr marL="0" indent="0" algn="ctr">
              <a:buNone/>
            </a:pPr>
            <a:r>
              <a:rPr lang="en-US" b="1" dirty="0" smtClean="0"/>
              <a:t>And now He is waiting again</a:t>
            </a:r>
          </a:p>
          <a:p>
            <a:pPr marL="0" indent="0" algn="ctr">
              <a:buNone/>
            </a:pPr>
            <a:r>
              <a:rPr lang="en-US" b="1" dirty="0" smtClean="0"/>
              <a:t>To see if you’re willing to open the door:</a:t>
            </a:r>
          </a:p>
          <a:p>
            <a:pPr marL="0" indent="0" algn="ctr">
              <a:buNone/>
            </a:pPr>
            <a:r>
              <a:rPr lang="en-US" b="1" dirty="0" smtClean="0"/>
              <a:t>O how He wants to come in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76200"/>
            <a:ext cx="2279715" cy="1905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90800" y="3846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kumimoji="1"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救主在等待</a:t>
            </a:r>
            <a: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(S436)</a:t>
            </a:r>
            <a:br>
              <a:rPr kumimoji="1"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3600" b="1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Savior Is Waiting</a:t>
            </a:r>
          </a:p>
        </p:txBody>
      </p:sp>
    </p:spTree>
    <p:extLst>
      <p:ext uri="{BB962C8B-B14F-4D97-AF65-F5344CB8AC3E}">
        <p14:creationId xmlns:p14="http://schemas.microsoft.com/office/powerpoint/2010/main" val="3351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460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新細明體</vt:lpstr>
      <vt:lpstr>宋体</vt:lpstr>
      <vt:lpstr>Arial</vt:lpstr>
      <vt:lpstr>Calibri</vt:lpstr>
      <vt:lpstr>Times New Roman</vt:lpstr>
      <vt:lpstr>自訂設計</vt:lpstr>
      <vt:lpstr>24_Office Theme</vt:lpstr>
      <vt:lpstr>救主在等待(S436) The Savior Is Waiting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240</cp:revision>
  <dcterms:created xsi:type="dcterms:W3CDTF">2012-02-03T13:37:34Z</dcterms:created>
  <dcterms:modified xsi:type="dcterms:W3CDTF">2019-09-13T01:35:36Z</dcterms:modified>
</cp:coreProperties>
</file>