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310" r:id="rId2"/>
    <p:sldId id="311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4DB64AD-A368-4C4C-9E7D-B64C81186D80}" type="datetimeFigureOut">
              <a:rPr lang="en-US"/>
              <a:pPr/>
              <a:t>3/9/2018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D361980-1284-40A8-8F5D-24102488E89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-12700" y="1681163"/>
            <a:ext cx="9144000" cy="1766887"/>
            <a:chOff x="-8" y="1059"/>
            <a:chExt cx="5760" cy="1113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ltGray">
            <a:xfrm>
              <a:off x="0" y="2016"/>
              <a:ext cx="5752" cy="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ltGray">
            <a:xfrm>
              <a:off x="0" y="2148"/>
              <a:ext cx="5752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-8" y="1059"/>
              <a:ext cx="833" cy="990"/>
              <a:chOff x="-8" y="1059"/>
              <a:chExt cx="833" cy="990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ltGray">
              <a:xfrm>
                <a:off x="-8" y="1059"/>
                <a:ext cx="833" cy="990"/>
              </a:xfrm>
              <a:custGeom>
                <a:avLst/>
                <a:gdLst/>
                <a:ahLst/>
                <a:cxnLst>
                  <a:cxn ang="0">
                    <a:pos x="284" y="448"/>
                  </a:cxn>
                  <a:cxn ang="0">
                    <a:pos x="115" y="0"/>
                  </a:cxn>
                  <a:cxn ang="0">
                    <a:pos x="353" y="398"/>
                  </a:cxn>
                  <a:cxn ang="0">
                    <a:pos x="591" y="0"/>
                  </a:cxn>
                  <a:cxn ang="0">
                    <a:pos x="419" y="448"/>
                  </a:cxn>
                  <a:cxn ang="0">
                    <a:pos x="832" y="495"/>
                  </a:cxn>
                  <a:cxn ang="0">
                    <a:pos x="417" y="540"/>
                  </a:cxn>
                  <a:cxn ang="0">
                    <a:pos x="591" y="989"/>
                  </a:cxn>
                  <a:cxn ang="0">
                    <a:pos x="353" y="590"/>
                  </a:cxn>
                  <a:cxn ang="0">
                    <a:pos x="115" y="989"/>
                  </a:cxn>
                  <a:cxn ang="0">
                    <a:pos x="282" y="543"/>
                  </a:cxn>
                  <a:cxn ang="0">
                    <a:pos x="0" y="509"/>
                  </a:cxn>
                  <a:cxn ang="0">
                    <a:pos x="0" y="479"/>
                  </a:cxn>
                  <a:cxn ang="0">
                    <a:pos x="284" y="448"/>
                  </a:cxn>
                </a:cxnLst>
                <a:rect l="0" t="0" r="r" b="b"/>
                <a:pathLst>
                  <a:path w="833" h="990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ltGray">
              <a:xfrm>
                <a:off x="-4" y="1194"/>
                <a:ext cx="698" cy="720"/>
              </a:xfrm>
              <a:custGeom>
                <a:avLst/>
                <a:gdLst/>
                <a:ahLst/>
                <a:cxnLst>
                  <a:cxn ang="0">
                    <a:pos x="279" y="315"/>
                  </a:cxn>
                  <a:cxn ang="0">
                    <a:pos x="173" y="0"/>
                  </a:cxn>
                  <a:cxn ang="0">
                    <a:pos x="349" y="263"/>
                  </a:cxn>
                  <a:cxn ang="0">
                    <a:pos x="519" y="0"/>
                  </a:cxn>
                  <a:cxn ang="0">
                    <a:pos x="415" y="315"/>
                  </a:cxn>
                  <a:cxn ang="0">
                    <a:pos x="697" y="360"/>
                  </a:cxn>
                  <a:cxn ang="0">
                    <a:pos x="413" y="403"/>
                  </a:cxn>
                  <a:cxn ang="0">
                    <a:pos x="519" y="719"/>
                  </a:cxn>
                  <a:cxn ang="0">
                    <a:pos x="349" y="455"/>
                  </a:cxn>
                  <a:cxn ang="0">
                    <a:pos x="173" y="719"/>
                  </a:cxn>
                  <a:cxn ang="0">
                    <a:pos x="278" y="407"/>
                  </a:cxn>
                  <a:cxn ang="0">
                    <a:pos x="0" y="360"/>
                  </a:cxn>
                  <a:cxn ang="0">
                    <a:pos x="279" y="315"/>
                  </a:cxn>
                </a:cxnLst>
                <a:rect l="0" t="0" r="r" b="b"/>
                <a:pathLst>
                  <a:path w="698" h="720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ltGray">
              <a:xfrm>
                <a:off x="99" y="1212"/>
                <a:ext cx="493" cy="685"/>
              </a:xfrm>
              <a:custGeom>
                <a:avLst/>
                <a:gdLst/>
                <a:ahLst/>
                <a:cxnLst>
                  <a:cxn ang="0">
                    <a:pos x="0" y="173"/>
                  </a:cxn>
                  <a:cxn ang="0">
                    <a:pos x="223" y="295"/>
                  </a:cxn>
                  <a:cxn ang="0">
                    <a:pos x="246" y="0"/>
                  </a:cxn>
                  <a:cxn ang="0">
                    <a:pos x="268" y="295"/>
                  </a:cxn>
                  <a:cxn ang="0">
                    <a:pos x="490" y="169"/>
                  </a:cxn>
                  <a:cxn ang="0">
                    <a:pos x="290" y="343"/>
                  </a:cxn>
                  <a:cxn ang="0">
                    <a:pos x="492" y="514"/>
                  </a:cxn>
                  <a:cxn ang="0">
                    <a:pos x="268" y="390"/>
                  </a:cxn>
                  <a:cxn ang="0">
                    <a:pos x="246" y="684"/>
                  </a:cxn>
                  <a:cxn ang="0">
                    <a:pos x="223" y="390"/>
                  </a:cxn>
                  <a:cxn ang="0">
                    <a:pos x="0" y="514"/>
                  </a:cxn>
                  <a:cxn ang="0">
                    <a:pos x="201" y="343"/>
                  </a:cxn>
                  <a:cxn ang="0">
                    <a:pos x="0" y="173"/>
                  </a:cxn>
                </a:cxnLst>
                <a:rect l="0" t="0" r="r" b="b"/>
                <a:pathLst>
                  <a:path w="493" h="685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ltGray">
              <a:xfrm>
                <a:off x="283" y="1467"/>
                <a:ext cx="124" cy="173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1" y="63"/>
                  </a:cxn>
                  <a:cxn ang="0">
                    <a:pos x="61" y="0"/>
                  </a:cxn>
                  <a:cxn ang="0">
                    <a:pos x="71" y="63"/>
                  </a:cxn>
                  <a:cxn ang="0">
                    <a:pos x="123" y="42"/>
                  </a:cxn>
                  <a:cxn ang="0">
                    <a:pos x="83" y="86"/>
                  </a:cxn>
                  <a:cxn ang="0">
                    <a:pos x="123" y="128"/>
                  </a:cxn>
                  <a:cxn ang="0">
                    <a:pos x="71" y="108"/>
                  </a:cxn>
                  <a:cxn ang="0">
                    <a:pos x="61" y="172"/>
                  </a:cxn>
                  <a:cxn ang="0">
                    <a:pos x="51" y="108"/>
                  </a:cxn>
                  <a:cxn ang="0">
                    <a:pos x="0" y="128"/>
                  </a:cxn>
                  <a:cxn ang="0">
                    <a:pos x="39" y="86"/>
                  </a:cxn>
                  <a:cxn ang="0">
                    <a:pos x="0" y="42"/>
                  </a:cxn>
                </a:cxnLst>
                <a:rect l="0" t="0" r="r" b="b"/>
                <a:pathLst>
                  <a:path w="124" h="173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</p:grpSp>
      <p:sp>
        <p:nvSpPr>
          <p:cNvPr id="308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1219200" y="1905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39913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>
          <a:xfrm>
            <a:off x="1212850" y="6232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1250" y="623252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0250" y="6232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58E1503-9296-40A7-8B74-E15B71D4E22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C646AC-1C2C-4C3C-83C2-4442210EA90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342900"/>
            <a:ext cx="2057400" cy="5753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42900"/>
            <a:ext cx="6019800" cy="5753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E60F04-E3D2-42B3-8C0A-2536E17DD56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F99021-8E56-42CA-8B78-672C0376C59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6B412E-B73E-41D7-8A0D-D26645A4411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00ADE3-7229-4B79-A293-10157F49FF9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72BA78-C9EE-4B63-81D6-A3177B76C83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A2E9D5-0BEC-4F3B-9E7F-0AF4CBE1D19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F1204-4617-45D0-8F79-7DD439DC17E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F517B6-8579-4C9B-9783-4814D83AE66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CC3A5C-8042-4E9D-A3F5-1278AC271D6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9"/>
          <p:cNvGrpSpPr>
            <a:grpSpLocks/>
          </p:cNvGrpSpPr>
          <p:nvPr/>
        </p:nvGrpSpPr>
        <p:grpSpPr bwMode="auto">
          <a:xfrm>
            <a:off x="-12700" y="93663"/>
            <a:ext cx="9144000" cy="1677987"/>
            <a:chOff x="-8" y="59"/>
            <a:chExt cx="5760" cy="1057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ltGray">
            <a:xfrm>
              <a:off x="0" y="960"/>
              <a:ext cx="5752" cy="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ltGray">
            <a:xfrm>
              <a:off x="0" y="1092"/>
              <a:ext cx="5752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-8" y="59"/>
              <a:ext cx="833" cy="990"/>
              <a:chOff x="-8" y="59"/>
              <a:chExt cx="833" cy="990"/>
            </a:xfrm>
          </p:grpSpPr>
          <p:sp>
            <p:nvSpPr>
              <p:cNvPr id="1028" name="Freeform 4"/>
              <p:cNvSpPr>
                <a:spLocks/>
              </p:cNvSpPr>
              <p:nvPr/>
            </p:nvSpPr>
            <p:spPr bwMode="ltGray">
              <a:xfrm>
                <a:off x="-8" y="59"/>
                <a:ext cx="833" cy="990"/>
              </a:xfrm>
              <a:custGeom>
                <a:avLst/>
                <a:gdLst/>
                <a:ahLst/>
                <a:cxnLst>
                  <a:cxn ang="0">
                    <a:pos x="284" y="448"/>
                  </a:cxn>
                  <a:cxn ang="0">
                    <a:pos x="115" y="0"/>
                  </a:cxn>
                  <a:cxn ang="0">
                    <a:pos x="353" y="398"/>
                  </a:cxn>
                  <a:cxn ang="0">
                    <a:pos x="591" y="0"/>
                  </a:cxn>
                  <a:cxn ang="0">
                    <a:pos x="419" y="448"/>
                  </a:cxn>
                  <a:cxn ang="0">
                    <a:pos x="832" y="495"/>
                  </a:cxn>
                  <a:cxn ang="0">
                    <a:pos x="417" y="540"/>
                  </a:cxn>
                  <a:cxn ang="0">
                    <a:pos x="591" y="989"/>
                  </a:cxn>
                  <a:cxn ang="0">
                    <a:pos x="353" y="590"/>
                  </a:cxn>
                  <a:cxn ang="0">
                    <a:pos x="115" y="989"/>
                  </a:cxn>
                  <a:cxn ang="0">
                    <a:pos x="282" y="543"/>
                  </a:cxn>
                  <a:cxn ang="0">
                    <a:pos x="0" y="509"/>
                  </a:cxn>
                  <a:cxn ang="0">
                    <a:pos x="0" y="479"/>
                  </a:cxn>
                  <a:cxn ang="0">
                    <a:pos x="284" y="448"/>
                  </a:cxn>
                </a:cxnLst>
                <a:rect l="0" t="0" r="r" b="b"/>
                <a:pathLst>
                  <a:path w="833" h="990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29" name="Freeform 5"/>
              <p:cNvSpPr>
                <a:spLocks/>
              </p:cNvSpPr>
              <p:nvPr/>
            </p:nvSpPr>
            <p:spPr bwMode="ltGray">
              <a:xfrm>
                <a:off x="-4" y="194"/>
                <a:ext cx="698" cy="720"/>
              </a:xfrm>
              <a:custGeom>
                <a:avLst/>
                <a:gdLst/>
                <a:ahLst/>
                <a:cxnLst>
                  <a:cxn ang="0">
                    <a:pos x="279" y="315"/>
                  </a:cxn>
                  <a:cxn ang="0">
                    <a:pos x="173" y="0"/>
                  </a:cxn>
                  <a:cxn ang="0">
                    <a:pos x="349" y="263"/>
                  </a:cxn>
                  <a:cxn ang="0">
                    <a:pos x="519" y="0"/>
                  </a:cxn>
                  <a:cxn ang="0">
                    <a:pos x="415" y="315"/>
                  </a:cxn>
                  <a:cxn ang="0">
                    <a:pos x="697" y="360"/>
                  </a:cxn>
                  <a:cxn ang="0">
                    <a:pos x="413" y="403"/>
                  </a:cxn>
                  <a:cxn ang="0">
                    <a:pos x="519" y="719"/>
                  </a:cxn>
                  <a:cxn ang="0">
                    <a:pos x="349" y="455"/>
                  </a:cxn>
                  <a:cxn ang="0">
                    <a:pos x="173" y="719"/>
                  </a:cxn>
                  <a:cxn ang="0">
                    <a:pos x="278" y="407"/>
                  </a:cxn>
                  <a:cxn ang="0">
                    <a:pos x="0" y="360"/>
                  </a:cxn>
                  <a:cxn ang="0">
                    <a:pos x="279" y="315"/>
                  </a:cxn>
                </a:cxnLst>
                <a:rect l="0" t="0" r="r" b="b"/>
                <a:pathLst>
                  <a:path w="698" h="720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ltGray">
              <a:xfrm>
                <a:off x="99" y="212"/>
                <a:ext cx="493" cy="685"/>
              </a:xfrm>
              <a:custGeom>
                <a:avLst/>
                <a:gdLst/>
                <a:ahLst/>
                <a:cxnLst>
                  <a:cxn ang="0">
                    <a:pos x="0" y="173"/>
                  </a:cxn>
                  <a:cxn ang="0">
                    <a:pos x="223" y="295"/>
                  </a:cxn>
                  <a:cxn ang="0">
                    <a:pos x="246" y="0"/>
                  </a:cxn>
                  <a:cxn ang="0">
                    <a:pos x="268" y="295"/>
                  </a:cxn>
                  <a:cxn ang="0">
                    <a:pos x="490" y="169"/>
                  </a:cxn>
                  <a:cxn ang="0">
                    <a:pos x="290" y="343"/>
                  </a:cxn>
                  <a:cxn ang="0">
                    <a:pos x="492" y="514"/>
                  </a:cxn>
                  <a:cxn ang="0">
                    <a:pos x="268" y="390"/>
                  </a:cxn>
                  <a:cxn ang="0">
                    <a:pos x="246" y="684"/>
                  </a:cxn>
                  <a:cxn ang="0">
                    <a:pos x="223" y="390"/>
                  </a:cxn>
                  <a:cxn ang="0">
                    <a:pos x="0" y="514"/>
                  </a:cxn>
                  <a:cxn ang="0">
                    <a:pos x="201" y="343"/>
                  </a:cxn>
                  <a:cxn ang="0">
                    <a:pos x="0" y="173"/>
                  </a:cxn>
                </a:cxnLst>
                <a:rect l="0" t="0" r="r" b="b"/>
                <a:pathLst>
                  <a:path w="493" h="685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31" name="Freeform 7"/>
              <p:cNvSpPr>
                <a:spLocks/>
              </p:cNvSpPr>
              <p:nvPr/>
            </p:nvSpPr>
            <p:spPr bwMode="ltGray">
              <a:xfrm>
                <a:off x="283" y="467"/>
                <a:ext cx="124" cy="173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1" y="63"/>
                  </a:cxn>
                  <a:cxn ang="0">
                    <a:pos x="61" y="0"/>
                  </a:cxn>
                  <a:cxn ang="0">
                    <a:pos x="71" y="63"/>
                  </a:cxn>
                  <a:cxn ang="0">
                    <a:pos x="123" y="42"/>
                  </a:cxn>
                  <a:cxn ang="0">
                    <a:pos x="83" y="86"/>
                  </a:cxn>
                  <a:cxn ang="0">
                    <a:pos x="123" y="128"/>
                  </a:cxn>
                  <a:cxn ang="0">
                    <a:pos x="71" y="108"/>
                  </a:cxn>
                  <a:cxn ang="0">
                    <a:pos x="61" y="172"/>
                  </a:cxn>
                  <a:cxn ang="0">
                    <a:pos x="51" y="108"/>
                  </a:cxn>
                  <a:cxn ang="0">
                    <a:pos x="0" y="128"/>
                  </a:cxn>
                  <a:cxn ang="0">
                    <a:pos x="39" y="86"/>
                  </a:cxn>
                  <a:cxn ang="0">
                    <a:pos x="0" y="42"/>
                  </a:cxn>
                </a:cxnLst>
                <a:rect l="0" t="0" r="r" b="b"/>
                <a:pathLst>
                  <a:path w="124" h="173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</p:grp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3429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470" dir="2700000" algn="ctr" rotWithShape="0">
              <a:schemeClr val="bg2"/>
            </a:outerShdw>
          </a:effec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defRPr>
            </a:lvl1pPr>
          </a:lstStyle>
          <a:p>
            <a:endParaRPr lang="en-US" altLang="zh-TW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defRPr>
            </a:lvl1pPr>
          </a:lstStyle>
          <a:p>
            <a:endParaRPr lang="en-US" altLang="zh-TW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defRPr>
            </a:lvl1pPr>
          </a:lstStyle>
          <a:p>
            <a:fld id="{F4B93584-E13F-4A35-9264-E87A016A088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5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PMingLiU" pitchFamily="18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ä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ä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itchFamily="18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sz="6000" smtClean="0">
                <a:solidFill>
                  <a:schemeClr val="accent2"/>
                </a:solidFill>
                <a:latin typeface="全真中隸書"/>
                <a:ea typeface="全真中隸書"/>
                <a:cs typeface="全真中隸書"/>
              </a:rPr>
              <a:t>我願事奉你</a:t>
            </a:r>
            <a:r>
              <a:rPr lang="en-US" altLang="zh-CN" sz="3200" smtClean="0">
                <a:solidFill>
                  <a:schemeClr val="accent2"/>
                </a:solidFill>
                <a:latin typeface="全真中隸書"/>
                <a:ea typeface="全真中隸書"/>
                <a:cs typeface="全真中隸書"/>
              </a:rPr>
              <a:t>I will serve thee</a:t>
            </a:r>
            <a:r>
              <a:rPr lang="zh-TW" altLang="en-US" sz="4800" smtClean="0">
                <a:solidFill>
                  <a:schemeClr val="accent2"/>
                </a:solidFill>
              </a:rPr>
              <a:t>　</a:t>
            </a:r>
            <a:r>
              <a:rPr lang="en-US" altLang="zh-TW" sz="2400" smtClean="0"/>
              <a:t>S345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839200" cy="5105400"/>
          </a:xfrm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我願愛你，全心事奉你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你己將生命賜我；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我無所有，你將我尋回，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將生命白白賜我．</a:t>
            </a:r>
          </a:p>
          <a:p>
            <a:pPr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 will serve Thee because I love Thee</a:t>
            </a:r>
            <a:br>
              <a:rPr 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You have given life to me</a:t>
            </a:r>
            <a:br>
              <a:rPr 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 was nothing before You found me</a:t>
            </a:r>
            <a:br>
              <a:rPr 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You have given life to me</a:t>
            </a:r>
            <a:endParaRPr lang="zh-TW" altLang="en-US" sz="3600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sz="6000" smtClean="0">
                <a:solidFill>
                  <a:schemeClr val="accent2"/>
                </a:solidFill>
                <a:latin typeface="全真中隸書"/>
                <a:ea typeface="全真中隸書"/>
                <a:cs typeface="全真中隸書"/>
              </a:rPr>
              <a:t>我願事奉你</a:t>
            </a:r>
            <a:r>
              <a:rPr lang="en-US" altLang="zh-CN" sz="3200" smtClean="0">
                <a:solidFill>
                  <a:schemeClr val="accent2"/>
                </a:solidFill>
                <a:latin typeface="全真中隸書"/>
                <a:ea typeface="全真中隸書"/>
                <a:cs typeface="全真中隸書"/>
              </a:rPr>
              <a:t>I will serve thee</a:t>
            </a:r>
            <a:r>
              <a:rPr lang="zh-TW" altLang="en-US" sz="4800" smtClean="0">
                <a:solidFill>
                  <a:schemeClr val="accent2"/>
                </a:solidFill>
              </a:rPr>
              <a:t>　</a:t>
            </a:r>
            <a:r>
              <a:rPr lang="en-US" altLang="zh-TW" sz="2400" smtClean="0"/>
              <a:t>S345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95475"/>
            <a:ext cx="8839200" cy="5105400"/>
          </a:xfrm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憂傷，破碎心靈，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使你為我在各各他受死；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慈愛滿足我需求，又將生命賜給我．</a:t>
            </a:r>
            <a:r>
              <a:rPr lang="en-US" sz="4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en-US" sz="40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Heartaches, broken pieces</a:t>
            </a:r>
            <a:br>
              <a:rPr 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Ruined lives are why You died on Calvary</a:t>
            </a:r>
            <a:br>
              <a:rPr 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Your touch was what I longed for</a:t>
            </a:r>
            <a:br>
              <a:rPr 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You have given life to me</a:t>
            </a:r>
            <a:endParaRPr lang="zh-TW" altLang="en-US" sz="4000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arkle">
  <a:themeElements>
    <a:clrScheme name="Sparkle 1">
      <a:dk1>
        <a:srgbClr val="000000"/>
      </a:dk1>
      <a:lt1>
        <a:srgbClr val="DDDDDD"/>
      </a:lt1>
      <a:dk2>
        <a:srgbClr val="0000FF"/>
      </a:dk2>
      <a:lt2>
        <a:srgbClr val="00CCCC"/>
      </a:lt2>
      <a:accent1>
        <a:srgbClr val="B2B2B2"/>
      </a:accent1>
      <a:accent2>
        <a:srgbClr val="FF9933"/>
      </a:accent2>
      <a:accent3>
        <a:srgbClr val="AAAAFF"/>
      </a:accent3>
      <a:accent4>
        <a:srgbClr val="BDBDBD"/>
      </a:accent4>
      <a:accent5>
        <a:srgbClr val="D5D5D5"/>
      </a:accent5>
      <a:accent6>
        <a:srgbClr val="E78A2D"/>
      </a:accent6>
      <a:hlink>
        <a:srgbClr val="CC00CC"/>
      </a:hlink>
      <a:folHlink>
        <a:srgbClr val="9999FF"/>
      </a:folHlink>
    </a:clrScheme>
    <a:fontScheme name="Sparkle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Sparkle 1">
        <a:dk1>
          <a:srgbClr val="000000"/>
        </a:dk1>
        <a:lt1>
          <a:srgbClr val="DDDDDD"/>
        </a:lt1>
        <a:dk2>
          <a:srgbClr val="0000FF"/>
        </a:dk2>
        <a:lt2>
          <a:srgbClr val="00CCCC"/>
        </a:lt2>
        <a:accent1>
          <a:srgbClr val="B2B2B2"/>
        </a:accent1>
        <a:accent2>
          <a:srgbClr val="FF9933"/>
        </a:accent2>
        <a:accent3>
          <a:srgbClr val="AAAAFF"/>
        </a:accent3>
        <a:accent4>
          <a:srgbClr val="BDBDBD"/>
        </a:accent4>
        <a:accent5>
          <a:srgbClr val="D5D5D5"/>
        </a:accent5>
        <a:accent6>
          <a:srgbClr val="E78A2D"/>
        </a:accent6>
        <a:hlink>
          <a:srgbClr val="CC00CC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rkle 2">
        <a:dk1>
          <a:srgbClr val="000000"/>
        </a:dk1>
        <a:lt1>
          <a:srgbClr val="CCCCFF"/>
        </a:lt1>
        <a:dk2>
          <a:srgbClr val="003399"/>
        </a:dk2>
        <a:lt2>
          <a:srgbClr val="76E0E6"/>
        </a:lt2>
        <a:accent1>
          <a:srgbClr val="66CCFF"/>
        </a:accent1>
        <a:accent2>
          <a:srgbClr val="6666FF"/>
        </a:accent2>
        <a:accent3>
          <a:srgbClr val="E2E2FF"/>
        </a:accent3>
        <a:accent4>
          <a:srgbClr val="000000"/>
        </a:accent4>
        <a:accent5>
          <a:srgbClr val="B8E2FF"/>
        </a:accent5>
        <a:accent6>
          <a:srgbClr val="5C5CE7"/>
        </a:accent6>
        <a:hlink>
          <a:srgbClr val="00CCCC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rkl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98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PMingLiU</vt:lpstr>
      <vt:lpstr>Times New Roman</vt:lpstr>
      <vt:lpstr>Monotype Sorts</vt:lpstr>
      <vt:lpstr>Calibri</vt:lpstr>
      <vt:lpstr>全真中隸書</vt:lpstr>
      <vt:lpstr>DFKai-SB</vt:lpstr>
      <vt:lpstr>Sparkle</vt:lpstr>
      <vt:lpstr>我願事奉你I will serve thee　S345</vt:lpstr>
      <vt:lpstr>我願事奉你I will serve thee　S345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全然向你，耶和华你是我的神，一生一世（我心旋律），赐我自由（赞美之泉4）</dc:title>
  <dc:creator>LCCC</dc:creator>
  <cp:lastModifiedBy>Mingyong Huang</cp:lastModifiedBy>
  <cp:revision>23</cp:revision>
  <dcterms:created xsi:type="dcterms:W3CDTF">2010-07-15T01:51:26Z</dcterms:created>
  <dcterms:modified xsi:type="dcterms:W3CDTF">2018-03-10T03:25:46Z</dcterms:modified>
</cp:coreProperties>
</file>