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70" r:id="rId2"/>
    <p:sldId id="273" r:id="rId3"/>
    <p:sldId id="271" r:id="rId4"/>
    <p:sldId id="274" r:id="rId5"/>
    <p:sldId id="272" r:id="rId6"/>
    <p:sldId id="275" r:id="rId7"/>
  </p:sldIdLst>
  <p:sldSz cx="9144000" cy="6858000" type="screen4x3"/>
  <p:notesSz cx="9144000" cy="6858000"/>
  <p:kinsoku lang="zh-TW" invalStChars="!),.:;?]}，、。．；：？！︰…‥﹐﹑﹒﹔﹕﹖﹗｜–︱—︳?︴﹏）︶﹜︸〕︺】︼》︾〉﹀」﹂』﹄﹚﹜﹞’”〞′·" invalEndChars="([{（︵﹛︷〔︹【︻《︽〈︿「﹁『﹃﹙﹛﹝‘“〝‵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CC66"/>
    <a:srgbClr val="0B001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533400" y="6500813"/>
            <a:ext cx="804545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-105" charset="0"/>
              <a:ea typeface="新細明體" pitchFamily="-105" charset="-120"/>
              <a:cs typeface="新細明體" pitchFamily="-105" charset="-12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655050" y="6486525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 eaLnBrk="0" hangingPunct="0"/>
            <a:fld id="{321E9D82-A7EB-491F-9EDE-851E4B3CCABD}" type="slidenum">
              <a:rPr lang="en-US" altLang="zh-TW" sz="1400">
                <a:latin typeface="Arial" pitchFamily="34" charset="0"/>
              </a:rPr>
              <a:pPr algn="r" eaLnBrk="0" hangingPunct="0"/>
              <a:t>‹#›</a:t>
            </a:fld>
            <a:endParaRPr lang="en-US" altLang="zh-TW" sz="140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notes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1023938" y="6500813"/>
            <a:ext cx="7061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-105" charset="0"/>
              <a:ea typeface="新細明體" pitchFamily="-105" charset="-120"/>
              <a:cs typeface="新細明體" pitchFamily="-105" charset="-120"/>
            </a:endParaRPr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59088" y="515938"/>
            <a:ext cx="3425825" cy="2568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105" charset="0"/>
        <a:ea typeface="PMingLiU" pitchFamily="18" charset="-120"/>
        <a:cs typeface="新細明體" pitchFamily="-105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105" charset="0"/>
        <a:ea typeface="PMingLiU" pitchFamily="18" charset="-120"/>
        <a:cs typeface="新細明體" pitchFamily="-105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105" charset="0"/>
        <a:ea typeface="PMingLiU" pitchFamily="18" charset="-120"/>
        <a:cs typeface="新細明體" pitchFamily="-105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105" charset="0"/>
        <a:ea typeface="PMingLiU" pitchFamily="18" charset="-120"/>
        <a:cs typeface="新細明體" pitchFamily="-105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105" charset="0"/>
        <a:ea typeface="PMingLiU" pitchFamily="18" charset="-120"/>
        <a:cs typeface="新細明體" pitchFamily="-105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1027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-1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-1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rc 1028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-1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-1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rc 1029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-1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-1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1030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3" name="Rectangle 103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9224" name="Rectangle 103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  <a:endParaRPr lang="en-US" altLang="zh-TW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0" name="Rectangle 103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1" name="Rectangle 103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F9E0D-3D05-41C0-A7A3-2D09D58215B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7E41C-9155-4323-B3E2-8ED74C5D401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3BE7C-CF0B-40B3-BE76-B502EEC85A1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2251E-A103-43A3-95B2-C8EFA38FEA1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11EA0-343D-4DDB-9176-B8B0809E5ED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523C26-4A41-4628-9E82-E7D616B304B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98674F-C4DA-4419-9509-AE8DF9FFFA9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F9B603-44BB-4A23-9B70-6B7C9E6674B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85EE13-E1E3-40D2-9307-25E4A316766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FD67C9-D46C-4A66-BC46-C8BBA182495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5F366-2EEC-4DDA-84DE-312C380A7B2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8195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-1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-1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-1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-1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-1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-1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Arial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Arial" pitchFamily="34" charset="0"/>
              </a:defRPr>
            </a:lvl1pPr>
          </a:lstStyle>
          <a:p>
            <a:fld id="{F7EAFB4C-1055-4440-9F27-37283307EBB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+mj-lt"/>
          <a:ea typeface="PMingLiU" pitchFamily="18" charset="-120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-105" charset="0"/>
          <a:ea typeface="PMingLiU" pitchFamily="18" charset="-120"/>
          <a:cs typeface="新細明體" pitchFamily="-105" charset="-12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-105" charset="0"/>
          <a:ea typeface="PMingLiU" pitchFamily="18" charset="-120"/>
          <a:cs typeface="新細明體" pitchFamily="-105" charset="-12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-105" charset="0"/>
          <a:ea typeface="PMingLiU" pitchFamily="18" charset="-120"/>
          <a:cs typeface="新細明體" pitchFamily="-105" charset="-12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-105" charset="0"/>
          <a:ea typeface="PMingLiU" pitchFamily="18" charset="-120"/>
          <a:cs typeface="新細明體" pitchFamily="-105" charset="-120"/>
        </a:defRPr>
      </a:lvl5pPr>
      <a:lvl6pPr marL="457200" algn="r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6pPr>
      <a:lvl7pPr marL="914400" algn="r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7pPr>
      <a:lvl8pPr marL="1371600" algn="r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8pPr>
      <a:lvl9pPr marL="1828800" algn="r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-105" charset="0"/>
          <a:ea typeface="新細明體" pitchFamily="-105" charset="-120"/>
          <a:cs typeface="新細明體" pitchFamily="-10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800">
          <a:solidFill>
            <a:schemeClr val="tx1"/>
          </a:solidFill>
          <a:latin typeface="+mn-lt"/>
          <a:ea typeface="PMingLiU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PMingLiU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  <a:ea typeface="PMingLiU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PMingLiU" pitchFamily="18" charset="-12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90600"/>
          </a:xfrm>
        </p:spPr>
        <p:txBody>
          <a:bodyPr anchor="ctr"/>
          <a:lstStyle/>
          <a:p>
            <a:pPr algn="ctr" eaLnBrk="1" hangingPunct="1"/>
            <a:r>
              <a:rPr lang="en-US" altLang="zh-TW" sz="2400" smtClean="0"/>
              <a:t>S343            </a:t>
            </a:r>
            <a:r>
              <a:rPr lang="zh-TW" altLang="en-US" sz="4000" i="0" smtClean="0">
                <a:ea typeface="全真顏體"/>
                <a:cs typeface="全真顏體"/>
              </a:rPr>
              <a:t>更像我恩主</a:t>
            </a:r>
            <a:r>
              <a:rPr lang="en-US" altLang="zh-TW" sz="4000" i="0" smtClean="0">
                <a:ea typeface="全真顏體"/>
                <a:cs typeface="全真顏體"/>
              </a:rPr>
              <a:t/>
            </a:r>
            <a:br>
              <a:rPr lang="en-US" altLang="zh-TW" sz="4000" i="0" smtClean="0">
                <a:ea typeface="全真顏體"/>
                <a:cs typeface="全真顏體"/>
              </a:rPr>
            </a:br>
            <a:r>
              <a:rPr lang="en-US" altLang="zh-TW" sz="4000" i="0" smtClean="0">
                <a:ea typeface="全真顏體"/>
                <a:cs typeface="全真顏體"/>
              </a:rPr>
              <a:t>More Like The Master</a:t>
            </a:r>
            <a:r>
              <a:rPr lang="en-US" altLang="zh-TW" sz="4000" smtClean="0"/>
              <a:t>         </a:t>
            </a:r>
            <a:r>
              <a:rPr lang="en-US" altLang="zh-TW" sz="2400" smtClean="0"/>
              <a:t>1/3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15400" cy="5105400"/>
          </a:xfrm>
          <a:noFill/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更像我恩主</a:t>
            </a:r>
            <a:r>
              <a:rPr lang="en-US" altLang="zh-TW" sz="4000" smtClean="0">
                <a:ea typeface="全真楷書"/>
                <a:cs typeface="全真楷書"/>
              </a:rPr>
              <a:t>,</a:t>
            </a:r>
            <a:r>
              <a:rPr lang="zh-TW" altLang="en-US" sz="4000" smtClean="0">
                <a:ea typeface="全真楷書"/>
                <a:cs typeface="全真楷書"/>
              </a:rPr>
              <a:t>永遠像我主</a:t>
            </a:r>
            <a:r>
              <a:rPr lang="en-US" altLang="zh-TW" sz="4000" smtClean="0"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ea typeface="全真楷書"/>
                <a:cs typeface="全真楷書"/>
              </a:rPr>
              <a:t>More like the Master I would ever be,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更有主溫和</a:t>
            </a:r>
            <a:r>
              <a:rPr lang="en-US" altLang="zh-TW" sz="4000" smtClean="0">
                <a:ea typeface="全真楷書"/>
                <a:cs typeface="全真楷書"/>
              </a:rPr>
              <a:t>,</a:t>
            </a:r>
            <a:r>
              <a:rPr lang="zh-TW" altLang="en-US" sz="4000" smtClean="0">
                <a:ea typeface="全真楷書"/>
                <a:cs typeface="全真楷書"/>
              </a:rPr>
              <a:t>更有主謙柔</a:t>
            </a:r>
            <a:r>
              <a:rPr lang="en-US" altLang="zh-TW" sz="4000" smtClean="0"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ea typeface="全真楷書"/>
                <a:cs typeface="全真楷書"/>
              </a:rPr>
              <a:t>More of His meekness, more humility,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更尊主為大</a:t>
            </a:r>
            <a:r>
              <a:rPr lang="en-US" altLang="zh-TW" sz="4000" smtClean="0">
                <a:ea typeface="全真楷書"/>
                <a:cs typeface="全真楷書"/>
              </a:rPr>
              <a:t>,</a:t>
            </a:r>
            <a:r>
              <a:rPr lang="zh-TW" altLang="en-US" sz="4000" smtClean="0">
                <a:ea typeface="全真楷書"/>
                <a:cs typeface="全真楷書"/>
              </a:rPr>
              <a:t>更隱藏我自己</a:t>
            </a:r>
            <a:r>
              <a:rPr lang="en-US" altLang="zh-TW" sz="4000" smtClean="0"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ea typeface="全真楷書"/>
                <a:cs typeface="全真楷書"/>
              </a:rPr>
              <a:t>More zeal to labor, more courage to be true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ea typeface="全真楷書"/>
                <a:cs typeface="全真楷書"/>
              </a:rPr>
              <a:t>更分別為聖</a:t>
            </a:r>
            <a:r>
              <a:rPr lang="en-US" altLang="zh-TW" sz="4000" smtClean="0">
                <a:ea typeface="全真楷書"/>
                <a:cs typeface="全真楷書"/>
              </a:rPr>
              <a:t>,</a:t>
            </a:r>
            <a:r>
              <a:rPr lang="zh-TW" altLang="en-US" sz="4000" smtClean="0">
                <a:ea typeface="全真楷書"/>
                <a:cs typeface="全真楷書"/>
              </a:rPr>
              <a:t>專遵行神旨意</a:t>
            </a:r>
            <a:r>
              <a:rPr lang="en-US" altLang="zh-TW" sz="4000" smtClean="0">
                <a:ea typeface="全真楷書"/>
                <a:cs typeface="全真楷書"/>
              </a:rPr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ea typeface="全真楷書"/>
                <a:cs typeface="全真楷書"/>
              </a:rPr>
              <a:t>More consecration for work He bids me 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524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7772400" cy="5638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接受我心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 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我願單單屬主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Take thou my heart, I would be Thine alone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接受我心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願完全屬我主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Take thou my heart and make it all Thine own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使我潔淨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. 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主啊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我今懇求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!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Purge me from sin,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洗淨保守我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永屬你所有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O Lord, I now implore, Wash me and keep me Thine forever more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305800" cy="1295400"/>
          </a:xfrm>
          <a:noFill/>
        </p:spPr>
        <p:txBody>
          <a:bodyPr anchor="ctr"/>
          <a:lstStyle/>
          <a:p>
            <a:pPr algn="ctr" eaLnBrk="1" hangingPunct="1"/>
            <a:r>
              <a:rPr lang="en-US" altLang="zh-TW" sz="2400" smtClean="0"/>
              <a:t>S343            </a:t>
            </a:r>
            <a:r>
              <a:rPr lang="zh-TW" altLang="en-US" sz="4000" b="1" i="0" smtClean="0">
                <a:ea typeface="全真顏體"/>
                <a:cs typeface="全真顏體"/>
              </a:rPr>
              <a:t>更像我恩主</a:t>
            </a:r>
            <a:r>
              <a:rPr lang="en-US" altLang="zh-TW" sz="4000" b="1" i="0" smtClean="0"/>
              <a:t> </a:t>
            </a:r>
            <a:br>
              <a:rPr lang="en-US" altLang="zh-TW" sz="4000" b="1" i="0" smtClean="0"/>
            </a:br>
            <a:r>
              <a:rPr lang="en-US" altLang="zh-TW" sz="4000" b="1" i="0" smtClean="0"/>
              <a:t>More Like The Master        </a:t>
            </a:r>
            <a:r>
              <a:rPr lang="en-US" altLang="zh-TW" sz="2400" smtClean="0"/>
              <a:t>2/3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915400" cy="5410200"/>
          </a:xfrm>
          <a:noFill/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更像我恩主</a:t>
            </a: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這是我禱告</a:t>
            </a: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More like the Master is my daily prayer,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更有力背負</a:t>
            </a: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我的十字架</a:t>
            </a: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More strength to carry crosses I must bear,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更盡心竭力</a:t>
            </a: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忠於基督的國</a:t>
            </a: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More earnest effort to bring His kingdom in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更引領罪人</a:t>
            </a: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z="3600" smtClean="0">
                <a:latin typeface="全真楷書"/>
                <a:ea typeface="全真楷書"/>
                <a:cs typeface="全真楷書"/>
              </a:rPr>
              <a:t>在主台前俯伏</a:t>
            </a: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More of His Spirit, the wanderer to win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524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7772400" cy="5638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接受我心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 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我願單單屬主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Take thou my heart, I would be Thine alone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接受我心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願完全屬我主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Take thou my heart and make it all Thine own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使我潔淨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. 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主啊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我今懇求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!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Purge me from sin,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洗淨保守我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永屬你所有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O Lord, I now implore, Wash me and keep me Thine forever more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90600"/>
          </a:xfrm>
          <a:noFill/>
        </p:spPr>
        <p:txBody>
          <a:bodyPr anchor="ctr"/>
          <a:lstStyle/>
          <a:p>
            <a:pPr algn="ctr" eaLnBrk="1" hangingPunct="1"/>
            <a:r>
              <a:rPr lang="en-US" altLang="zh-TW" sz="2400" smtClean="0"/>
              <a:t>S343            </a:t>
            </a:r>
            <a:r>
              <a:rPr lang="zh-TW" altLang="en-US" sz="4000" i="0" smtClean="0">
                <a:latin typeface="全真顏體"/>
                <a:ea typeface="全真顏體"/>
                <a:cs typeface="全真顏體"/>
              </a:rPr>
              <a:t>更像我恩主</a:t>
            </a:r>
            <a:r>
              <a:rPr lang="en-US" altLang="zh-TW" smtClean="0"/>
              <a:t> </a:t>
            </a:r>
            <a:br>
              <a:rPr lang="en-US" altLang="zh-TW" smtClean="0"/>
            </a:br>
            <a:r>
              <a:rPr lang="en-US" altLang="zh-TW" smtClean="0"/>
              <a:t>More Like The Master        </a:t>
            </a:r>
            <a:r>
              <a:rPr lang="en-US" altLang="zh-TW" sz="2400" smtClean="0"/>
              <a:t>3/3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143000"/>
            <a:ext cx="8915400" cy="5562600"/>
          </a:xfrm>
          <a:noFill/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40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更像我恩主</a:t>
            </a:r>
            <a:r>
              <a:rPr lang="en-US" altLang="zh-TW" sz="4000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更為主而活</a:t>
            </a:r>
            <a:r>
              <a:rPr lang="en-US" altLang="zh-TW" sz="4000" smtClean="0">
                <a:latin typeface="全真楷書"/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More like the Master I would live and grow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更充滿主愛</a:t>
            </a:r>
            <a:r>
              <a:rPr lang="en-US" altLang="zh-TW" sz="4000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表顯主榮美</a:t>
            </a:r>
            <a:r>
              <a:rPr lang="en-US" altLang="zh-TW" sz="4000" smtClean="0">
                <a:latin typeface="全真楷書"/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More of His love to others I would show,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更願捨自己</a:t>
            </a:r>
            <a:r>
              <a:rPr lang="en-US" altLang="zh-TW" sz="4000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像我主在世間</a:t>
            </a:r>
            <a:r>
              <a:rPr lang="en-US" altLang="zh-TW" sz="4000" smtClean="0">
                <a:latin typeface="全真楷書"/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More self-denial like His in Galilee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更像我恩主</a:t>
            </a:r>
            <a:r>
              <a:rPr lang="en-US" altLang="zh-TW" sz="4000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z="4000" smtClean="0">
                <a:latin typeface="全真楷書"/>
                <a:ea typeface="全真楷書"/>
                <a:cs typeface="全真楷書"/>
              </a:rPr>
              <a:t>直到見主榮面</a:t>
            </a:r>
            <a:r>
              <a:rPr lang="en-US" altLang="zh-TW" sz="4000" smtClean="0">
                <a:latin typeface="全真楷書"/>
                <a:ea typeface="全真楷書"/>
                <a:cs typeface="全真楷書"/>
              </a:rPr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z="3600" smtClean="0">
                <a:latin typeface="全真楷書"/>
                <a:ea typeface="全真楷書"/>
                <a:cs typeface="全真楷書"/>
              </a:rPr>
              <a:t>More like the Master I long to ever be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524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7772400" cy="5638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接受我心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 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我願單單屬主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Take thou my heart, I would be Thine alone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接受我心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願完全屬我主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Take thou my heart and make it all Thine own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使我潔淨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. 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主啊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我今懇求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!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Purge me from sin,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mtClean="0">
                <a:latin typeface="全真楷書"/>
                <a:ea typeface="全真楷書"/>
                <a:cs typeface="全真楷書"/>
              </a:rPr>
              <a:t>洗淨保守我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,</a:t>
            </a:r>
            <a:r>
              <a:rPr lang="zh-TW" altLang="en-US" smtClean="0">
                <a:latin typeface="全真楷書"/>
                <a:ea typeface="全真楷書"/>
                <a:cs typeface="全真楷書"/>
              </a:rPr>
              <a:t>永屬你所有</a:t>
            </a:r>
            <a:r>
              <a:rPr lang="en-US" altLang="zh-TW" smtClean="0">
                <a:latin typeface="全真楷書"/>
                <a:ea typeface="全真楷書"/>
                <a:cs typeface="全真楷書"/>
              </a:rPr>
              <a:t>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smtClean="0">
                <a:latin typeface="全真楷書"/>
                <a:ea typeface="全真楷書"/>
                <a:cs typeface="全真楷書"/>
              </a:rPr>
              <a:t>O Lord, I now implore, Wash me and keep me Thine forever more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  <a:ea typeface="新細明體" pitchFamily="-105" charset="-120"/>
            <a:cs typeface="新細明體" pitchFamily="-10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5" charset="0"/>
            <a:ea typeface="新細明體" pitchFamily="-105" charset="-120"/>
            <a:cs typeface="新細明體" pitchFamily="-105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113</TotalTime>
  <Pages>1</Pages>
  <Words>539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PMingLiU</vt:lpstr>
      <vt:lpstr>Arial</vt:lpstr>
      <vt:lpstr>MS PGothic</vt:lpstr>
      <vt:lpstr>全真顏體</vt:lpstr>
      <vt:lpstr>全真楷書</vt:lpstr>
      <vt:lpstr>Fireball</vt:lpstr>
      <vt:lpstr>S343            更像我恩主 More Like The Master         1/3</vt:lpstr>
      <vt:lpstr>Slide 2</vt:lpstr>
      <vt:lpstr>S343            更像我恩主  More Like The Master        2/3</vt:lpstr>
      <vt:lpstr>Slide 4</vt:lpstr>
      <vt:lpstr>S343            更像我恩主  More Like The Master        3/3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神同在歌</dc:title>
  <dc:creator>Daniel</dc:creator>
  <cp:lastModifiedBy>Mingyong Huang</cp:lastModifiedBy>
  <cp:revision>26</cp:revision>
  <cp:lastPrinted>1601-01-01T00:00:00Z</cp:lastPrinted>
  <dcterms:created xsi:type="dcterms:W3CDTF">2010-07-31T00:47:50Z</dcterms:created>
  <dcterms:modified xsi:type="dcterms:W3CDTF">2018-03-10T03:25:30Z</dcterms:modified>
</cp:coreProperties>
</file>