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2" r:id="rId2"/>
    <p:sldId id="273" r:id="rId3"/>
    <p:sldId id="274" r:id="rId4"/>
    <p:sldId id="283" r:id="rId5"/>
    <p:sldId id="281" r:id="rId6"/>
    <p:sldId id="282" r:id="rId7"/>
    <p:sldId id="287" r:id="rId8"/>
    <p:sldId id="285" r:id="rId9"/>
    <p:sldId id="278" r:id="rId10"/>
    <p:sldId id="28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E7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4" autoAdjust="0"/>
    <p:restoredTop sz="94646" autoAdjust="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2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A5EE7A9-1EF6-43F5-BE6B-F3B0EC933692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78A8E9F-0451-4068-9B8A-9D50D93EF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5304F61-1600-4EF8-9050-6FABF7767E9E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B2DBE23-34A9-4ED1-95F5-910DCCC9C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93ABCE-4F8B-4142-AB84-C30CF2138FC2}" type="slidenum">
              <a:rPr lang="en-US" altLang="zh-CN" sz="1200"/>
              <a:pPr algn="r"/>
              <a:t>1</a:t>
            </a:fld>
            <a:endParaRPr lang="en-US" altLang="zh-CN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7"/>
          <p:cNvSpPr>
            <a:spLocks noChangeArrowheads="1" noChangeShapeType="1" noTextEdit="1"/>
          </p:cNvSpPr>
          <p:nvPr userDrawn="1"/>
        </p:nvSpPr>
        <p:spPr bwMode="auto">
          <a:xfrm>
            <a:off x="0" y="0"/>
            <a:ext cx="371475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0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/>
                <a:ea typeface="黑体"/>
              </a:rPr>
              <a:t>星城华人基督教会 </a:t>
            </a:r>
            <a:endParaRPr lang="en-US" sz="2000" kern="10">
              <a:ln w="9525">
                <a:solidFill>
                  <a:schemeClr val="accent2"/>
                </a:solidFill>
                <a:round/>
                <a:headEnd/>
                <a:tailEnd/>
              </a:ln>
              <a:solidFill>
                <a:schemeClr val="hlink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黑体"/>
              <a:ea typeface="黑体"/>
            </a:endParaRPr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553200"/>
            <a:ext cx="2133600" cy="1682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553200"/>
            <a:ext cx="2895600" cy="1682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553200"/>
            <a:ext cx="2133600" cy="1682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95CD6D0C-03A2-4851-AAEE-9218C5EE0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7"/>
          <p:cNvSpPr>
            <a:spLocks noChangeShapeType="1"/>
          </p:cNvSpPr>
          <p:nvPr userDrawn="1"/>
        </p:nvSpPr>
        <p:spPr bwMode="auto">
          <a:xfrm flipV="1">
            <a:off x="1214438" y="6000750"/>
            <a:ext cx="4857750" cy="0"/>
          </a:xfrm>
          <a:prstGeom prst="line">
            <a:avLst/>
          </a:prstGeom>
          <a:ln w="22225" cmpd="sng">
            <a:solidFill>
              <a:srgbClr val="FF0000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WordArt 9"/>
          <p:cNvSpPr>
            <a:spLocks noChangeArrowheads="1" noChangeShapeType="1" noTextEdit="1"/>
          </p:cNvSpPr>
          <p:nvPr userDrawn="1"/>
        </p:nvSpPr>
        <p:spPr bwMode="auto">
          <a:xfrm>
            <a:off x="1571625" y="6143625"/>
            <a:ext cx="4214813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2000" kern="1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黑体"/>
                <a:ea typeface="黑体"/>
              </a:rPr>
              <a:t>星城华人基督教会</a:t>
            </a:r>
            <a:endParaRPr lang="en-US" sz="2000" kern="10">
              <a:ln w="9525">
                <a:solidFill>
                  <a:schemeClr val="accent2"/>
                </a:solidFill>
                <a:round/>
                <a:headEnd/>
                <a:tailEnd/>
              </a:ln>
              <a:solidFill>
                <a:schemeClr val="hlink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黑体"/>
              <a:ea typeface="黑体"/>
            </a:endParaRPr>
          </a:p>
        </p:txBody>
      </p:sp>
      <p:pic>
        <p:nvPicPr>
          <p:cNvPr id="1028" name="Picture 6" descr="LOGO-with green background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749A15"/>
              </a:clrFrom>
              <a:clrTo>
                <a:srgbClr val="749A1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8160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974725"/>
            <a:ext cx="91440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zh-CN" altLang="en-US" sz="3600" b="1" smtClean="0">
                <a:latin typeface="Times New Roman" pitchFamily="18" charset="0"/>
                <a:ea typeface="DFKai-SB" pitchFamily="65" charset="-120"/>
              </a:rPr>
              <a:t>主，</a:t>
            </a:r>
            <a:r>
              <a:rPr lang="en-US" sz="3600" b="1" smtClean="0">
                <a:latin typeface="Times New Roman" pitchFamily="18" charset="0"/>
                <a:ea typeface="DFKai-SB" pitchFamily="65" charset="-120"/>
              </a:rPr>
              <a:t>我願像你</a:t>
            </a:r>
            <a:r>
              <a:rPr lang="zh-CN" altLang="en-US" sz="3600" b="1" smtClean="0">
                <a:latin typeface="Times New Roman" pitchFamily="18" charset="0"/>
                <a:ea typeface="DFKai-SB" pitchFamily="65" charset="-120"/>
              </a:rPr>
              <a:t>！</a:t>
            </a:r>
            <a:r>
              <a:rPr lang="en-US" sz="3600" b="1" smtClean="0">
                <a:latin typeface="Times New Roman" pitchFamily="18" charset="0"/>
                <a:ea typeface="DFKai-SB" pitchFamily="65" charset="-120"/>
              </a:rPr>
              <a:t>榮耀的救主﹐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O to be like Thee! blessed Redeemer</a:t>
            </a:r>
            <a:endParaRPr lang="en-US" sz="3600" smtClean="0"/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這是我盼望﹐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是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我禱告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This is my constant longing and prayer</a:t>
            </a:r>
            <a:endParaRPr lang="en-US" sz="3600" smtClean="0"/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我甘願捨棄</a:t>
            </a:r>
            <a:r>
              <a:rPr lang="en-US" altLang="zh-CN" sz="3600" b="1" smtClean="0">
                <a:latin typeface="DFKai-SB" pitchFamily="65" charset="-120"/>
                <a:ea typeface="DFKai-SB" pitchFamily="65" charset="-120"/>
              </a:rPr>
              <a:t>  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世上的財寶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Gladly I’ll forfeit all of earth’s treasures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披戴主基督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，守主圣道。</a:t>
            </a:r>
            <a:endParaRPr lang="en-US" sz="3600" b="1" smtClean="0">
              <a:latin typeface="DFKai-SB" pitchFamily="65" charset="-120"/>
              <a:ea typeface="DFKai-SB" pitchFamily="65" charset="-120"/>
            </a:endParaRP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Jesus, Thy perfect likeness to wear</a:t>
            </a:r>
            <a:endParaRPr lang="en-US" sz="3600" smtClean="0"/>
          </a:p>
          <a:p>
            <a:pPr algn="ctr">
              <a:buFontTx/>
              <a:buNone/>
            </a:pPr>
            <a:endParaRPr lang="en-US" sz="3600" b="1" smtClean="0">
              <a:latin typeface="DFKai-SB" pitchFamily="65" charset="-120"/>
              <a:ea typeface="DFKai-SB" pitchFamily="65" charset="-120"/>
            </a:endParaRPr>
          </a:p>
          <a:p>
            <a:pPr algn="ctr">
              <a:buFontTx/>
              <a:buNone/>
            </a:pPr>
            <a:endParaRPr lang="en-US" altLang="zh-CN" sz="3600" b="1" smtClean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88913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eaLnBrk="0" hangingPunct="0"/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主, 我願像你/ O to be Like Thee</a:t>
            </a:r>
            <a:r>
              <a:rPr lang="zh-CN" alt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endParaRPr lang="zh-CN" altLang="en-US" sz="40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730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571500" y="6215063"/>
            <a:ext cx="684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ea typeface="SimSun" pitchFamily="2" charset="-122"/>
              </a:rPr>
              <a:t>1/5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000125"/>
            <a:ext cx="9144000" cy="4929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主, 我願像你    主,我願像你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O to be like Thee! O to be like Thee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榮耀的救主, 潔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凈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像你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Blessed Redeemer, pure as Thou art</a:t>
            </a:r>
          </a:p>
          <a:p>
            <a:pPr algn="ctr">
              <a:buFontTx/>
              <a:buNone/>
            </a:pP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有主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的甘甜, 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有主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的豐盛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Come in Thy sweetness, come in Thy fullness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願你的聖形, 深印我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心</a:t>
            </a:r>
            <a:endParaRPr lang="en-US" sz="3600" smtClean="0"/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Stamp Thine own image deep on my heart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88913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eaLnBrk="0" hangingPunct="0"/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主, 我願像你/ O to be Like Thee</a:t>
            </a:r>
            <a:r>
              <a:rPr lang="zh-CN" alt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endParaRPr lang="zh-CN" altLang="en-US" sz="40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730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000125"/>
            <a:ext cx="9144000" cy="4929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主, 我願像你    主,我願像你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O to be like Thee! O to be like Thee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榮耀的救主, 潔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凈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像你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Blessed Redeemer, pure as Thou art</a:t>
            </a:r>
          </a:p>
          <a:p>
            <a:pPr algn="ctr">
              <a:buFontTx/>
              <a:buNone/>
            </a:pP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有主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的甘甜, 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有主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的豐盛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Come in Thy sweetness, come in Thy fullness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願你的聖形, 深印我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心</a:t>
            </a:r>
            <a:endParaRPr lang="en-US" sz="3600" smtClean="0"/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Stamp Thine own image deep on my heart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88913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eaLnBrk="0" hangingPunct="0"/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主, 我願像你/ O to be Like Thee</a:t>
            </a:r>
            <a:r>
              <a:rPr lang="zh-CN" alt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endParaRPr lang="zh-CN" altLang="en-US" sz="40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730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000125"/>
            <a:ext cx="9144000" cy="4929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主﹐我願像你, 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能滿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有憐憫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O to be like Thee! full of compassion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溫柔和寬恕, 慈愛善良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Loving, forgiving, tender and kind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幫助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軟弱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者, 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慰痛苦憂傷</a:t>
            </a:r>
            <a:endParaRPr lang="en-US" sz="3600" b="1" smtClean="0">
              <a:latin typeface="DFKai-SB" pitchFamily="65" charset="-120"/>
              <a:ea typeface="DFKai-SB" pitchFamily="65" charset="-120"/>
            </a:endParaRP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Helping the helpless, cheering the fainting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領人歸基督, 尋找亡羊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Seeking the wandering sinner to find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88913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eaLnBrk="0" hangingPunct="0"/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主, 我願像你/ O to be Like Thee</a:t>
            </a:r>
            <a:r>
              <a:rPr lang="zh-CN" alt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endParaRPr lang="zh-CN" altLang="en-US" sz="40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730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571500" y="6215063"/>
            <a:ext cx="684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ea typeface="SimSun" pitchFamily="2" charset="-122"/>
              </a:rPr>
              <a:t>2/5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000125"/>
            <a:ext cx="9144000" cy="4929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主, 我願像你    主,我願像你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O to be like Thee! O to be like Thee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榮耀的救主, 潔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凈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像你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Blessed Redeemer, pure as Thou art</a:t>
            </a:r>
          </a:p>
          <a:p>
            <a:pPr algn="ctr">
              <a:buFontTx/>
              <a:buNone/>
            </a:pP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有主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的甘甜, 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有主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的豐盛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Come in Thy sweetness, come in Thy fullness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願你的聖形, 深印我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心</a:t>
            </a:r>
            <a:endParaRPr lang="en-US" sz="3600" smtClean="0"/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Stamp Thine own image deep on my heart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88913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eaLnBrk="0" hangingPunct="0"/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主, 我願像你/ O to be Like Thee</a:t>
            </a:r>
            <a:r>
              <a:rPr lang="zh-CN" alt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endParaRPr lang="zh-CN" altLang="en-US" sz="40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730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000125"/>
            <a:ext cx="9144000" cy="4929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4000" b="1" smtClean="0">
                <a:latin typeface="DFKai-SB" pitchFamily="65" charset="-120"/>
                <a:ea typeface="DFKai-SB" pitchFamily="65" charset="-120"/>
              </a:rPr>
              <a:t>主﹐我願像你</a:t>
            </a:r>
            <a:r>
              <a:rPr lang="zh-CN" altLang="en-US" sz="4000" b="1" smtClean="0">
                <a:latin typeface="DFKai-SB" pitchFamily="65" charset="-120"/>
                <a:ea typeface="DFKai-SB" pitchFamily="65" charset="-120"/>
              </a:rPr>
              <a:t>！ 那樣的忍耐，</a:t>
            </a:r>
            <a:endParaRPr lang="en-US" sz="4000" smtClean="0">
              <a:solidFill>
                <a:srgbClr val="FFFF00"/>
              </a:solidFill>
            </a:endParaRPr>
          </a:p>
          <a:p>
            <a:pPr algn="ctr">
              <a:buFontTx/>
              <a:buNone/>
            </a:pPr>
            <a:r>
              <a:rPr lang="en-US" sz="2800" smtClean="0">
                <a:solidFill>
                  <a:srgbClr val="FFFF00"/>
                </a:solidFill>
              </a:rPr>
              <a:t>O to be like Thee! lowly in spirit,</a:t>
            </a:r>
            <a:br>
              <a:rPr lang="en-US" sz="2800" smtClean="0">
                <a:solidFill>
                  <a:srgbClr val="FFFF00"/>
                </a:solidFill>
              </a:rPr>
            </a:br>
            <a:r>
              <a:rPr lang="zh-CN" altLang="en-US" sz="4000" b="1" smtClean="0">
                <a:latin typeface="DFKai-SB" pitchFamily="65" charset="-120"/>
                <a:ea typeface="DFKai-SB" pitchFamily="65" charset="-120"/>
              </a:rPr>
              <a:t>圣潔的謙卑，與人無傷；</a:t>
            </a:r>
            <a:endParaRPr lang="en-US" sz="2800" b="1" smtClean="0">
              <a:latin typeface="DFKai-SB" pitchFamily="65" charset="-120"/>
              <a:ea typeface="DFKai-SB" pitchFamily="65" charset="-120"/>
            </a:endParaRPr>
          </a:p>
          <a:p>
            <a:pPr algn="ctr">
              <a:buFontTx/>
              <a:buNone/>
            </a:pPr>
            <a:r>
              <a:rPr lang="en-US" sz="2800" smtClean="0">
                <a:solidFill>
                  <a:srgbClr val="FFFF00"/>
                </a:solidFill>
              </a:rPr>
              <a:t>Holy and harmless, patient and brave;</a:t>
            </a:r>
            <a:br>
              <a:rPr lang="en-US" sz="2800" smtClean="0">
                <a:solidFill>
                  <a:srgbClr val="FFFF00"/>
                </a:solidFill>
              </a:rPr>
            </a:br>
            <a:r>
              <a:rPr lang="zh-CN" altLang="en-US" sz="4000" smtClean="0">
                <a:latin typeface="DFKai-SB" pitchFamily="65" charset="-120"/>
                <a:ea typeface="DFKai-SB" pitchFamily="65" charset="-120"/>
              </a:rPr>
              <a:t>溫和的接受，兇惡與苦害；</a:t>
            </a:r>
            <a:endParaRPr lang="en-US" sz="2800" smtClean="0">
              <a:latin typeface="DFKai-SB" pitchFamily="65" charset="-120"/>
              <a:ea typeface="DFKai-SB" pitchFamily="65" charset="-120"/>
            </a:endParaRPr>
          </a:p>
          <a:p>
            <a:pPr algn="ctr">
              <a:buFontTx/>
              <a:buNone/>
            </a:pPr>
            <a:r>
              <a:rPr lang="en-US" sz="2800" smtClean="0">
                <a:solidFill>
                  <a:srgbClr val="FFFF00"/>
                </a:solidFill>
              </a:rPr>
              <a:t>Meekly enduring cruel reproaches,</a:t>
            </a:r>
            <a:br>
              <a:rPr lang="en-US" sz="2800" smtClean="0">
                <a:solidFill>
                  <a:srgbClr val="FFFF00"/>
                </a:solidFill>
              </a:rPr>
            </a:br>
            <a:r>
              <a:rPr lang="zh-CN" altLang="en-US" sz="4000" smtClean="0">
                <a:latin typeface="DFKai-SB" pitchFamily="65" charset="-120"/>
                <a:ea typeface="DFKai-SB" pitchFamily="65" charset="-120"/>
              </a:rPr>
              <a:t>寧可救別人，自己死亡。</a:t>
            </a:r>
            <a:endParaRPr lang="en-US" sz="2800" smtClean="0">
              <a:latin typeface="DFKai-SB" pitchFamily="65" charset="-120"/>
              <a:ea typeface="DFKai-SB" pitchFamily="65" charset="-120"/>
            </a:endParaRPr>
          </a:p>
          <a:p>
            <a:pPr algn="ctr">
              <a:buFontTx/>
              <a:buNone/>
            </a:pPr>
            <a:r>
              <a:rPr lang="en-US" sz="2800" smtClean="0">
                <a:solidFill>
                  <a:srgbClr val="FFFF00"/>
                </a:solidFill>
              </a:rPr>
              <a:t>Willing to suffer others to save.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88913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eaLnBrk="0" hangingPunct="0"/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主, 我願像你/ O to be Like Thee</a:t>
            </a:r>
            <a:r>
              <a:rPr lang="zh-CN" alt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endParaRPr lang="zh-CN" altLang="en-US" sz="40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730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571500" y="6215063"/>
            <a:ext cx="684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ea typeface="SimSun" pitchFamily="2" charset="-122"/>
              </a:rPr>
              <a:t>3/5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000125"/>
            <a:ext cx="9144000" cy="4929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主, 我願像你    主,我願像你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O to be like Thee! O to be like Thee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榮耀的救主, 像你純潔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Blessed Redeemer, pure as Thou art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願你的甘甜, 願你的豐盛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Come in Thy sweetness, come in Thy fullness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願你的聖形, 深印我靈</a:t>
            </a:r>
            <a:endParaRPr lang="en-US" sz="3600" smtClean="0"/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Stamp Thine own image deep on my heart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88913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eaLnBrk="0" hangingPunct="0"/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主, 我願像你/ O to be Like Thee</a:t>
            </a:r>
            <a:r>
              <a:rPr lang="zh-CN" alt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endParaRPr lang="zh-CN" altLang="en-US" sz="40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730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000125"/>
            <a:ext cx="9144000" cy="4929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4000" b="1" smtClean="0">
                <a:latin typeface="DFKai-SB" pitchFamily="65" charset="-120"/>
                <a:ea typeface="DFKai-SB" pitchFamily="65" charset="-120"/>
              </a:rPr>
              <a:t>主﹐我願像你</a:t>
            </a:r>
            <a:r>
              <a:rPr lang="zh-CN" altLang="en-US" sz="4000" b="1" smtClean="0">
                <a:latin typeface="DFKai-SB" pitchFamily="65" charset="-120"/>
                <a:ea typeface="DFKai-SB" pitchFamily="65" charset="-120"/>
              </a:rPr>
              <a:t>！ 我今向你祈求，</a:t>
            </a:r>
            <a:endParaRPr lang="en-US" sz="4000" smtClean="0">
              <a:solidFill>
                <a:srgbClr val="FFFF00"/>
              </a:solidFill>
            </a:endParaRP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O to be like Thee! Lord, I am coming</a:t>
            </a:r>
          </a:p>
          <a:p>
            <a:pPr algn="ctr">
              <a:buFontTx/>
              <a:buNone/>
            </a:pPr>
            <a:r>
              <a:rPr lang="zh-CN" altLang="en-US" sz="4000" b="1" smtClean="0">
                <a:latin typeface="DFKai-SB" pitchFamily="65" charset="-120"/>
                <a:ea typeface="DFKai-SB" pitchFamily="65" charset="-120"/>
              </a:rPr>
              <a:t>我愿付代價，跟隨你行；</a:t>
            </a:r>
            <a:endParaRPr lang="en-US" sz="4000" b="1" smtClean="0">
              <a:latin typeface="DFKai-SB" pitchFamily="65" charset="-120"/>
              <a:ea typeface="DFKai-SB" pitchFamily="65" charset="-120"/>
            </a:endParaRP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Now to receive anointing divine;</a:t>
            </a:r>
          </a:p>
          <a:p>
            <a:pPr algn="ctr">
              <a:buFontTx/>
              <a:buNone/>
            </a:pPr>
            <a:r>
              <a:rPr lang="zh-CN" altLang="en-US" sz="4000" smtClean="0">
                <a:latin typeface="DFKai-SB" pitchFamily="65" charset="-120"/>
                <a:ea typeface="DFKai-SB" pitchFamily="65" charset="-120"/>
              </a:rPr>
              <a:t>將我的所是， 和我的所有，</a:t>
            </a:r>
            <a:r>
              <a:rPr lang="en-US" sz="2600" smtClean="0">
                <a:solidFill>
                  <a:srgbClr val="FFFF00"/>
                </a:solidFill>
              </a:rPr>
              <a:t/>
            </a:r>
            <a:br>
              <a:rPr lang="en-US" sz="2600" smtClean="0">
                <a:solidFill>
                  <a:srgbClr val="FFFF00"/>
                </a:solidFill>
              </a:rPr>
            </a:br>
            <a:r>
              <a:rPr lang="en-US" sz="2600" smtClean="0">
                <a:solidFill>
                  <a:srgbClr val="FFFF00"/>
                </a:solidFill>
              </a:rPr>
              <a:t>All that I am and have I am bringing,</a:t>
            </a:r>
          </a:p>
          <a:p>
            <a:pPr algn="ctr">
              <a:buFontTx/>
              <a:buNone/>
            </a:pPr>
            <a:r>
              <a:rPr lang="zh-CN" altLang="en-US" sz="4000" b="1" smtClean="0">
                <a:latin typeface="DFKai-SB" pitchFamily="65" charset="-120"/>
                <a:ea typeface="DFKai-SB" pitchFamily="65" charset="-120"/>
              </a:rPr>
              <a:t>完全獻給你，不自經營。</a:t>
            </a:r>
            <a:r>
              <a:rPr lang="en-US" sz="2600" smtClean="0">
                <a:solidFill>
                  <a:srgbClr val="FFFF00"/>
                </a:solidFill>
              </a:rPr>
              <a:t/>
            </a:r>
            <a:br>
              <a:rPr lang="en-US" sz="2600" smtClean="0">
                <a:solidFill>
                  <a:srgbClr val="FFFF00"/>
                </a:solidFill>
              </a:rPr>
            </a:br>
            <a:r>
              <a:rPr lang="en-US" sz="2600" smtClean="0">
                <a:solidFill>
                  <a:srgbClr val="FFFF00"/>
                </a:solidFill>
              </a:rPr>
              <a:t>Lord, from this moment all shall be Thine.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88913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eaLnBrk="0" hangingPunct="0"/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主, 我願像你/ O to be Like Thee</a:t>
            </a:r>
            <a:r>
              <a:rPr lang="zh-CN" alt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endParaRPr lang="zh-CN" altLang="en-US" sz="40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730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221" name="TextBox 6"/>
          <p:cNvSpPr txBox="1">
            <a:spLocks noChangeArrowheads="1"/>
          </p:cNvSpPr>
          <p:nvPr/>
        </p:nvSpPr>
        <p:spPr bwMode="auto">
          <a:xfrm>
            <a:off x="571500" y="6215063"/>
            <a:ext cx="684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ea typeface="SimSun" pitchFamily="2" charset="-122"/>
              </a:rPr>
              <a:t>4/5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000125"/>
            <a:ext cx="9144000" cy="4929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主, 我願像你    主,我願像你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O to be like Thee! O to be like Thee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榮耀的救主, 潔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凈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像你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Blessed Redeemer, pure as Thou art</a:t>
            </a:r>
          </a:p>
          <a:p>
            <a:pPr algn="ctr">
              <a:buFontTx/>
              <a:buNone/>
            </a:pP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有主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的甘甜, 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有主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的豐盛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Come in Thy sweetness, come in Thy fullness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願你的聖形, 深印我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心</a:t>
            </a:r>
            <a:endParaRPr lang="en-US" sz="3600" smtClean="0"/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Stamp Thine own image deep on my heart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88913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eaLnBrk="0" hangingPunct="0"/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主, 我願像你/ O to be Like Thee</a:t>
            </a:r>
            <a:r>
              <a:rPr lang="zh-CN" alt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endParaRPr lang="zh-CN" altLang="en-US" sz="40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730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000125"/>
            <a:ext cx="9144000" cy="49291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主﹐我願像你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！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聽我的祈求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﹐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O to be like Thee! while I am pleading</a:t>
            </a:r>
          </a:p>
          <a:p>
            <a:pPr algn="ctr">
              <a:buFontTx/>
              <a:buNone/>
            </a:pP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傾下你的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愛, 充滿我心﹔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Pour out Thy Spirit, fill with Thy love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使我作聖殿, 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配給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你居住﹐</a:t>
            </a:r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Make me a temple meet for Thy dwelling</a:t>
            </a:r>
          </a:p>
          <a:p>
            <a:pPr algn="ctr">
              <a:buFontTx/>
              <a:buNone/>
            </a:pP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更使我生命</a:t>
            </a:r>
            <a:r>
              <a:rPr lang="zh-CN" altLang="en-US" sz="3600" b="1" smtClean="0">
                <a:latin typeface="DFKai-SB" pitchFamily="65" charset="-120"/>
                <a:ea typeface="DFKai-SB" pitchFamily="65" charset="-120"/>
              </a:rPr>
              <a:t>與你相印</a:t>
            </a:r>
            <a:r>
              <a:rPr lang="en-US" sz="3600" b="1" smtClean="0">
                <a:latin typeface="DFKai-SB" pitchFamily="65" charset="-120"/>
                <a:ea typeface="DFKai-SB" pitchFamily="65" charset="-120"/>
              </a:rPr>
              <a:t>。</a:t>
            </a:r>
            <a:endParaRPr lang="en-US" sz="3600" smtClean="0"/>
          </a:p>
          <a:p>
            <a:pPr algn="ctr">
              <a:buFontTx/>
              <a:buNone/>
            </a:pPr>
            <a:r>
              <a:rPr lang="en-US" sz="2600" smtClean="0">
                <a:solidFill>
                  <a:srgbClr val="FFFF00"/>
                </a:solidFill>
              </a:rPr>
              <a:t>Fit me for life and Heaven above</a:t>
            </a:r>
          </a:p>
          <a:p>
            <a:pPr algn="ctr">
              <a:buFontTx/>
              <a:buNone/>
            </a:pPr>
            <a:endParaRPr lang="en-US" sz="3600" b="1" smtClean="0">
              <a:latin typeface="DFKai-SB" pitchFamily="65" charset="-120"/>
              <a:ea typeface="DFKai-SB" pitchFamily="65" charset="-12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sz="3600" b="1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88913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 eaLnBrk="0" hangingPunct="0"/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主, 我願像你/ O to be Like Thee</a:t>
            </a:r>
            <a:r>
              <a:rPr lang="zh-CN" alt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DFKai-SB" pitchFamily="65" charset="-120"/>
                <a:ea typeface="DFKai-SB" pitchFamily="65" charset="-120"/>
              </a:rPr>
              <a:t> </a:t>
            </a:r>
            <a:endParaRPr lang="zh-CN" altLang="en-US" sz="4000" b="1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730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725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571500" y="6215063"/>
            <a:ext cx="684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ea typeface="SimSun" pitchFamily="2" charset="-122"/>
              </a:rPr>
              <a:t>5/5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Gp_church_01">
  <a:themeElements>
    <a:clrScheme name="TGp_church_01 2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TGp_church_0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Gp_church_01 1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Gp_church_01 2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Gp_church_01 3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TGp_church_01</Template>
  <TotalTime>685</TotalTime>
  <Words>609</Words>
  <Application>Microsoft Office PowerPoint</Application>
  <PresentationFormat>On-screen Show (4:3)</PresentationFormat>
  <Paragraphs>91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Times New Roman</vt:lpstr>
      <vt:lpstr>Calibri</vt:lpstr>
      <vt:lpstr>DFKai-SB</vt:lpstr>
      <vt:lpstr>SimSun</vt:lpstr>
      <vt:lpstr>TGp_church_01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 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 Cheng</dc:creator>
  <cp:lastModifiedBy>Mingyong Huang</cp:lastModifiedBy>
  <cp:revision>115</cp:revision>
  <dcterms:created xsi:type="dcterms:W3CDTF">2006-11-22T05:55:19Z</dcterms:created>
  <dcterms:modified xsi:type="dcterms:W3CDTF">2018-03-10T03:25:41Z</dcterms:modified>
</cp:coreProperties>
</file>