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9379BBA1-7BAD-4D7D-A9B2-4475BDAFECC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922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9EDA60B-350C-473A-8564-76C34C6A522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6" name="Rectangle 4" descr="C:\PM\mutegras.BMP"/>
            <p:cNvSpPr>
              <a:spLocks noChangeArrowheads="1"/>
            </p:cNvSpPr>
            <p:nvPr/>
          </p:nvSpPr>
          <p:spPr bwMode="auto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新細明體" pitchFamily="18" charset="-120"/>
              </a:endParaRPr>
            </a:p>
          </p:txBody>
        </p:sp>
        <p:sp>
          <p:nvSpPr>
            <p:cNvPr id="8" name="Rectangle 6" descr="C:\PM\mutegras.BMP"/>
            <p:cNvSpPr>
              <a:spLocks noChangeArrowheads="1"/>
            </p:cNvSpPr>
            <p:nvPr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新細明體" pitchFamily="18" charset="-12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kumimoji="1" lang="zh-TW" altLang="en-US"/>
            </a:p>
          </p:txBody>
        </p:sp>
      </p:grp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kumimoji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68C4F93A-506B-48FD-BC91-91D67E1A5A8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CD1F4-B965-4C51-81E0-E23655183AF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685F7-1F22-4C3F-9E55-44EFF6E56DC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EB2B9-529A-41F1-AA16-EC152FB5194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9DDF3-5C61-422D-84D7-24FB5D17BB8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3B842-B766-48F5-9382-875DADE7B1E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0E6F9-3332-484B-9F91-3DD76D1EB9D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7137E-4A5D-4E15-BC74-F56D49992E3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85CAF-A725-444C-A1C7-C2FFEC10D99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1BF66-30A5-40AC-BC19-47FC03DEB5F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1EAEC-D7EB-4033-BD9F-ACA424731E6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新細明體" pitchFamily="18" charset="-12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2" name="Rectangle 4" descr="mutegras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3" name="Rectangle 5" descr="mutegras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新細明體" pitchFamily="18" charset="-12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zh-TW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933B5F79-A364-4371-81F0-3DA3FCEB4B1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PMingLiU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9144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zh-TW" altLang="zh-TW" dirty="0" smtClean="0">
                <a:ea typeface="+mj-ea"/>
              </a:rPr>
              <a:t> </a:t>
            </a:r>
            <a:r>
              <a:rPr lang="en-US" altLang="zh-TW" sz="2400" i="0" dirty="0" smtClean="0">
                <a:latin typeface="全真圓新書" pitchFamily="49" charset="-120"/>
                <a:ea typeface="全真圓新書" pitchFamily="49" charset="-120"/>
              </a:rPr>
              <a:t>S287      </a:t>
            </a:r>
            <a:r>
              <a:rPr lang="zh-TW" altLang="zh-TW" dirty="0" smtClean="0">
                <a:ea typeface="+mj-ea"/>
              </a:rPr>
              <a:t> </a:t>
            </a:r>
            <a:r>
              <a:rPr lang="zh-TW" altLang="en-US" sz="6000" i="0" dirty="0" smtClean="0">
                <a:latin typeface="全真圓新書" pitchFamily="49" charset="-120"/>
                <a:ea typeface="全真圓新書" pitchFamily="49" charset="-120"/>
              </a:rPr>
              <a:t>我奉獻所有   </a:t>
            </a:r>
            <a:endParaRPr lang="en-US" altLang="zh-TW" sz="2400" i="0" dirty="0" smtClean="0">
              <a:latin typeface="全真圓新書" pitchFamily="49" charset="-120"/>
              <a:ea typeface="全真圓新書" pitchFamily="49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</a:b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我奉獻所有與耶穌,是甘心樂意奉獻;</a:t>
            </a: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我願永遠愛主靠主,與主親密到永遠.</a:t>
            </a:r>
            <a:r>
              <a:rPr lang="en-US" altLang="zh-TW" sz="4400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400" b="1" smtClean="0">
                <a:latin typeface="全真楷書" pitchFamily="49" charset="-120"/>
                <a:ea typeface="全真楷書" pitchFamily="49" charset="-120"/>
              </a:rPr>
            </a:br>
            <a:r>
              <a:rPr lang="en-US" sz="4400" smtClean="0"/>
              <a:t>All to Jesus I surrender,</a:t>
            </a:r>
            <a:br>
              <a:rPr lang="en-US" sz="4400" smtClean="0"/>
            </a:br>
            <a:r>
              <a:rPr lang="en-US" sz="4400" smtClean="0"/>
              <a:t>All to Him I freely give;</a:t>
            </a:r>
            <a:br>
              <a:rPr lang="en-US" sz="4400" smtClean="0"/>
            </a:br>
            <a:r>
              <a:rPr lang="en-US" sz="4400" smtClean="0"/>
              <a:t>I will ever love and trust Him,</a:t>
            </a:r>
            <a:br>
              <a:rPr lang="en-US" sz="4400" smtClean="0"/>
            </a:br>
            <a:r>
              <a:rPr lang="en-US" sz="4400" smtClean="0"/>
              <a:t>In His presence daily live. </a:t>
            </a:r>
            <a:br>
              <a:rPr lang="en-US" sz="4400" smtClean="0"/>
            </a:br>
            <a:endParaRPr lang="zh-TW" altLang="en-US" sz="44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9144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6000" i="0" dirty="0" smtClean="0">
                <a:latin typeface="全真圓新書" pitchFamily="49" charset="-120"/>
                <a:ea typeface="全真圓新書" pitchFamily="49" charset="-120"/>
              </a:rPr>
              <a:t>我奉獻所有</a:t>
            </a:r>
            <a:endParaRPr lang="en-US" altLang="zh-TW" sz="2400" i="0" dirty="0" smtClean="0">
              <a:latin typeface="全真圓新書" pitchFamily="49" charset="-120"/>
              <a:ea typeface="全真圓新書" pitchFamily="49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883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endParaRPr kumimoji="1" lang="zh-TW" altLang="en-US" sz="4400">
              <a:latin typeface="全真楷書" pitchFamily="49" charset="-120"/>
              <a:ea typeface="全真楷書" pitchFamily="49" charset="-12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kumimoji="1" lang="zh-TW" altLang="en-US" sz="4400" b="1">
                <a:latin typeface="全真楷書" pitchFamily="49" charset="-120"/>
                <a:ea typeface="全真楷書" pitchFamily="49" charset="-120"/>
              </a:rPr>
              <a:t>我奉獻所有,我奉獻所有,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kumimoji="1" lang="zh-TW" altLang="en-US" sz="4400" b="1">
                <a:latin typeface="全真楷書" pitchFamily="49" charset="-120"/>
                <a:ea typeface="全真楷書" pitchFamily="49" charset="-120"/>
              </a:rPr>
              <a:t>完全獻與恩主耶穌,我奉獻所有.</a:t>
            </a:r>
            <a:endParaRPr kumimoji="1" lang="en-US" altLang="zh-TW" sz="4400" b="1">
              <a:ea typeface="全真楷書" pitchFamily="49" charset="-12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4000"/>
              <a:t>I surrender all,  I surrender all</a:t>
            </a:r>
            <a:br>
              <a:rPr lang="en-US" sz="4000"/>
            </a:br>
            <a:r>
              <a:rPr lang="en-US" sz="4000"/>
              <a:t>    All to Thee, my blessed Savior</a:t>
            </a:r>
            <a:br>
              <a:rPr lang="en-US" sz="4000"/>
            </a:br>
            <a:r>
              <a:rPr lang="en-US" sz="4000"/>
              <a:t>I surrender all</a:t>
            </a:r>
            <a:br>
              <a:rPr lang="en-US" sz="4000"/>
            </a:br>
            <a:endParaRPr kumimoji="1" lang="zh-TW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9144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zh-TW" altLang="zh-TW" dirty="0" smtClean="0">
                <a:ea typeface="+mj-ea"/>
              </a:rPr>
              <a:t> </a:t>
            </a:r>
            <a:r>
              <a:rPr lang="en-US" altLang="zh-TW" sz="2400" i="0" dirty="0" smtClean="0">
                <a:latin typeface="全真圓新書" pitchFamily="49" charset="-120"/>
                <a:ea typeface="全真圓新書" pitchFamily="49" charset="-120"/>
              </a:rPr>
              <a:t>S287      </a:t>
            </a:r>
            <a:r>
              <a:rPr lang="zh-TW" altLang="zh-TW" dirty="0" smtClean="0">
                <a:ea typeface="+mj-ea"/>
              </a:rPr>
              <a:t> </a:t>
            </a:r>
            <a:r>
              <a:rPr lang="zh-TW" altLang="en-US" sz="6000" i="0" dirty="0" smtClean="0">
                <a:latin typeface="全真圓新書" pitchFamily="49" charset="-120"/>
                <a:ea typeface="全真圓新書" pitchFamily="49" charset="-120"/>
              </a:rPr>
              <a:t>我奉獻所有   </a:t>
            </a:r>
            <a:endParaRPr lang="en-US" altLang="zh-TW" sz="2400" i="0" dirty="0" smtClean="0">
              <a:latin typeface="全真圓新書" pitchFamily="49" charset="-120"/>
              <a:ea typeface="全真圓新書" pitchFamily="49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</a:b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我奉獻所有與耶穌,整個生命獻與你;</a:t>
            </a: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求將聖靈充滿我心, 你巳屬我我屬你.</a:t>
            </a: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</a:br>
            <a:r>
              <a:rPr lang="en-US" sz="4000" smtClean="0"/>
              <a:t>All to Jesus I surrender,</a:t>
            </a:r>
            <a:br>
              <a:rPr lang="en-US" sz="4000" smtClean="0"/>
            </a:br>
            <a:r>
              <a:rPr lang="en-US" sz="4000" smtClean="0"/>
              <a:t>Make me, Savior, wholly Thine;</a:t>
            </a:r>
            <a:br>
              <a:rPr lang="en-US" sz="4000" smtClean="0"/>
            </a:br>
            <a:r>
              <a:rPr lang="en-US" sz="4000" smtClean="0"/>
              <a:t>Let me feel Thy Holy Spirit,</a:t>
            </a:r>
            <a:br>
              <a:rPr lang="en-US" sz="4000" smtClean="0"/>
            </a:br>
            <a:r>
              <a:rPr lang="en-US" sz="4000" smtClean="0"/>
              <a:t>Truly know that Thou art mine. </a:t>
            </a:r>
            <a:br>
              <a:rPr lang="en-US" sz="4000" smtClean="0"/>
            </a:b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9144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6000" i="0" dirty="0" smtClean="0">
                <a:latin typeface="全真圓新書" pitchFamily="49" charset="-120"/>
                <a:ea typeface="全真圓新書" pitchFamily="49" charset="-120"/>
              </a:rPr>
              <a:t>我奉獻所有</a:t>
            </a:r>
            <a:endParaRPr lang="en-US" altLang="zh-TW" sz="2400" i="0" dirty="0" smtClean="0">
              <a:latin typeface="全真圓新書" pitchFamily="49" charset="-120"/>
              <a:ea typeface="全真圓新書" pitchFamily="49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883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endParaRPr kumimoji="1" lang="zh-TW" altLang="en-US" sz="4400">
              <a:latin typeface="全真楷書" pitchFamily="49" charset="-120"/>
              <a:ea typeface="全真楷書" pitchFamily="49" charset="-12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kumimoji="1" lang="zh-TW" altLang="en-US" sz="4400" b="1">
                <a:latin typeface="全真楷書" pitchFamily="49" charset="-120"/>
                <a:ea typeface="全真楷書" pitchFamily="49" charset="-120"/>
              </a:rPr>
              <a:t>我奉獻所有,我奉獻所有,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kumimoji="1" lang="zh-TW" altLang="en-US" sz="4400" b="1">
                <a:latin typeface="全真楷書" pitchFamily="49" charset="-120"/>
                <a:ea typeface="全真楷書" pitchFamily="49" charset="-120"/>
              </a:rPr>
              <a:t>完全獻與恩主耶穌,我奉獻所有.</a:t>
            </a:r>
            <a:endParaRPr kumimoji="1" lang="en-US" altLang="zh-TW" sz="4400" b="1">
              <a:ea typeface="全真楷書" pitchFamily="49" charset="-12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4000"/>
              <a:t>I surrender all,  I surrender all</a:t>
            </a:r>
            <a:br>
              <a:rPr lang="en-US" sz="4000"/>
            </a:br>
            <a:r>
              <a:rPr lang="en-US" sz="4000"/>
              <a:t>    All to Thee, my blessed Savior</a:t>
            </a:r>
            <a:br>
              <a:rPr lang="en-US" sz="4000"/>
            </a:br>
            <a:r>
              <a:rPr lang="en-US" sz="4000"/>
              <a:t>I surrender all</a:t>
            </a:r>
            <a:br>
              <a:rPr lang="en-US" sz="4000"/>
            </a:br>
            <a:endParaRPr kumimoji="1" lang="zh-TW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9144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2400" i="0" dirty="0" smtClean="0">
                <a:latin typeface="全真圓新書" pitchFamily="49" charset="-120"/>
                <a:ea typeface="全真圓新書" pitchFamily="49" charset="-120"/>
              </a:rPr>
              <a:t>S287      </a:t>
            </a:r>
            <a:r>
              <a:rPr lang="zh-TW" altLang="zh-TW" dirty="0" smtClean="0">
                <a:ea typeface="+mj-ea"/>
              </a:rPr>
              <a:t> </a:t>
            </a:r>
            <a:r>
              <a:rPr lang="zh-TW" altLang="en-US" sz="6000" i="0" dirty="0" smtClean="0">
                <a:latin typeface="全真圓新書" pitchFamily="49" charset="-120"/>
                <a:ea typeface="全真圓新書" pitchFamily="49" charset="-120"/>
              </a:rPr>
              <a:t>我奉獻所有   </a:t>
            </a:r>
            <a:endParaRPr lang="en-US" altLang="zh-TW" sz="2400" i="0" dirty="0" smtClean="0">
              <a:latin typeface="全真圓新書" pitchFamily="49" charset="-120"/>
              <a:ea typeface="全真圓新書" pitchFamily="49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</a:b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我奉獻所有與耶穌,將我身心全獻你;</a:t>
            </a: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求主賜我愛心能力, 使我從你得福氣.</a:t>
            </a: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</a:br>
            <a:r>
              <a:rPr lang="en-US" sz="4000" smtClean="0"/>
              <a:t>All to Jesus I surrender,</a:t>
            </a:r>
            <a:br>
              <a:rPr lang="en-US" sz="4000" smtClean="0"/>
            </a:br>
            <a:r>
              <a:rPr lang="en-US" sz="4000" smtClean="0"/>
              <a:t>Lord, I give myself to Thee;</a:t>
            </a:r>
            <a:br>
              <a:rPr lang="en-US" sz="4000" smtClean="0"/>
            </a:br>
            <a:r>
              <a:rPr lang="en-US" sz="4000" smtClean="0"/>
              <a:t>Fill me with Thy love and power,</a:t>
            </a:r>
            <a:br>
              <a:rPr lang="en-US" sz="4000" smtClean="0"/>
            </a:br>
            <a:r>
              <a:rPr lang="en-US" sz="4000" smtClean="0"/>
              <a:t>Let Thy blessing fall on me. </a:t>
            </a:r>
            <a:br>
              <a:rPr lang="en-US" sz="4000" smtClean="0"/>
            </a:b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9144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6000" i="0" dirty="0" smtClean="0">
                <a:latin typeface="全真圓新書" pitchFamily="49" charset="-120"/>
                <a:ea typeface="全真圓新書" pitchFamily="49" charset="-120"/>
              </a:rPr>
              <a:t>我奉獻所有</a:t>
            </a:r>
            <a:endParaRPr lang="en-US" altLang="zh-TW" sz="2400" i="0" dirty="0" smtClean="0">
              <a:latin typeface="全真圓新書" pitchFamily="49" charset="-120"/>
              <a:ea typeface="全真圓新書" pitchFamily="49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883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endParaRPr kumimoji="1" lang="zh-TW" altLang="en-US" sz="4400">
              <a:latin typeface="全真楷書" pitchFamily="49" charset="-120"/>
              <a:ea typeface="全真楷書" pitchFamily="49" charset="-12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kumimoji="1" lang="zh-TW" altLang="en-US" sz="4400" b="1">
                <a:latin typeface="全真楷書" pitchFamily="49" charset="-120"/>
                <a:ea typeface="全真楷書" pitchFamily="49" charset="-120"/>
              </a:rPr>
              <a:t>我奉獻所有,我奉獻所有,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kumimoji="1" lang="zh-TW" altLang="en-US" sz="4400" b="1">
                <a:latin typeface="全真楷書" pitchFamily="49" charset="-120"/>
                <a:ea typeface="全真楷書" pitchFamily="49" charset="-120"/>
              </a:rPr>
              <a:t>完全獻與恩主耶穌,我奉獻所有.</a:t>
            </a:r>
            <a:endParaRPr kumimoji="1" lang="en-US" altLang="zh-TW" sz="4400" b="1">
              <a:ea typeface="全真楷書" pitchFamily="49" charset="-120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4000"/>
              <a:t>I surrender all,  I surrender all</a:t>
            </a:r>
            <a:br>
              <a:rPr lang="en-US" sz="4000"/>
            </a:br>
            <a:r>
              <a:rPr lang="en-US" sz="4000"/>
              <a:t>    All to Thee, my blessed Savior</a:t>
            </a:r>
            <a:br>
              <a:rPr lang="en-US" sz="4000"/>
            </a:br>
            <a:r>
              <a:rPr lang="en-US" sz="4000"/>
              <a:t>I surrender all</a:t>
            </a:r>
            <a:br>
              <a:rPr lang="en-US" sz="4000"/>
            </a:br>
            <a:endParaRPr kumimoji="1" lang="zh-TW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Office\Templates\簡報設計範本\MEADOW.POT</Template>
  <TotalTime>47</TotalTime>
  <Words>128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PMingLiU</vt:lpstr>
      <vt:lpstr>Arial</vt:lpstr>
      <vt:lpstr>全真圓新書</vt:lpstr>
      <vt:lpstr>全真楷書</vt:lpstr>
      <vt:lpstr>Meadow</vt:lpstr>
      <vt:lpstr> S287       我奉獻所有   </vt:lpstr>
      <vt:lpstr>我奉獻所有</vt:lpstr>
      <vt:lpstr> S287       我奉獻所有   </vt:lpstr>
      <vt:lpstr>我奉獻所有</vt:lpstr>
      <vt:lpstr>S287       我奉獻所有   </vt:lpstr>
      <vt:lpstr>我奉獻所有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我奉獻所有   S287-1/4</dc:title>
  <dc:creator>DCFC Office</dc:creator>
  <cp:lastModifiedBy>Mingyong Huang</cp:lastModifiedBy>
  <cp:revision>21</cp:revision>
  <dcterms:created xsi:type="dcterms:W3CDTF">2000-01-20T19:53:27Z</dcterms:created>
  <dcterms:modified xsi:type="dcterms:W3CDTF">2018-03-10T03:24:47Z</dcterms:modified>
</cp:coreProperties>
</file>