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256" r:id="rId2"/>
    <p:sldId id="260" r:id="rId3"/>
    <p:sldId id="258" r:id="rId4"/>
    <p:sldId id="261" r:id="rId5"/>
    <p:sldId id="259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9379BBA1-7BAD-4D7D-A9B2-4475BDAFECC3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9220" name="Rectangle 4"/>
          <p:cNvSpPr>
            <a:spLocks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C9EDA60B-350C-473A-8564-76C34C6A522E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4032"/>
              <a:ext cx="5760" cy="9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kumimoji="1" lang="zh-TW" altLang="en-US"/>
            </a:p>
          </p:txBody>
        </p:sp>
        <p:sp>
          <p:nvSpPr>
            <p:cNvPr id="6" name="Rectangle 4" descr="C:\PM\mutegras.BMP"/>
            <p:cNvSpPr>
              <a:spLocks noChangeArrowheads="1"/>
            </p:cNvSpPr>
            <p:nvPr/>
          </p:nvSpPr>
          <p:spPr bwMode="auto">
            <a:xfrm>
              <a:off x="0" y="0"/>
              <a:ext cx="5760" cy="2304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kumimoji="1" lang="zh-TW" altLang="en-US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0" y="2304"/>
              <a:ext cx="5760" cy="1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ea typeface="新細明體" pitchFamily="18" charset="-120"/>
              </a:endParaRPr>
            </a:p>
          </p:txBody>
        </p:sp>
        <p:sp>
          <p:nvSpPr>
            <p:cNvPr id="8" name="Rectangle 6" descr="C:\PM\mutegras.BMP"/>
            <p:cNvSpPr>
              <a:spLocks noChangeArrowheads="1"/>
            </p:cNvSpPr>
            <p:nvPr/>
          </p:nvSpPr>
          <p:spPr bwMode="auto">
            <a:xfrm>
              <a:off x="0" y="4128"/>
              <a:ext cx="5760" cy="192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kumimoji="1" lang="zh-TW" altLang="en-US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0" y="4128"/>
              <a:ext cx="5760" cy="1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ea typeface="新細明體" pitchFamily="18" charset="-12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84" y="1584"/>
              <a:ext cx="5376" cy="432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kumimoji="1" lang="zh-TW" altLang="en-US"/>
            </a:p>
          </p:txBody>
        </p:sp>
      </p:grpSp>
      <p:sp>
        <p:nvSpPr>
          <p:cNvPr id="308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kumimoji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>
            <a:lvl1pPr marL="0" indent="0">
              <a:spcBef>
                <a:spcPct val="0"/>
              </a:spcBef>
              <a:buClrTx/>
              <a:buFontTx/>
              <a:buNone/>
              <a:defRPr kumimoji="0">
                <a:solidFill>
                  <a:srgbClr val="003300"/>
                </a:solidFill>
              </a:defRPr>
            </a:lvl1pPr>
          </a:lstStyle>
          <a:p>
            <a:r>
              <a:rPr lang="zh-TW" altLang="en-US"/>
              <a:t>按一下以編輯母片次標題樣式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rgbClr val="003300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rgbClr val="003300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rgbClr val="003300"/>
                </a:solidFill>
              </a:defRPr>
            </a:lvl1pPr>
          </a:lstStyle>
          <a:p>
            <a:fld id="{68C4F93A-506B-48FD-BC91-91D67E1A5A87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DCD1F4-B965-4C51-81E0-E23655183AF8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6594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659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8685F7-1F22-4C3F-9E55-44EFF6E56DC5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0EB2B9-529A-41F1-AA16-EC152FB51941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89DDF3-5C61-422D-84D7-24FB5D17BB8A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4943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4943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73B842-B766-48F5-9382-875DADE7B1E4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50E6F9-3332-484B-9F91-3DD76D1EB9DB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47137E-4A5D-4E15-BC74-F56D49992E3E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885CAF-A725-444C-A1C7-C2FFEC10D995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F1BF66-30A5-40AC-BC19-47FC03DEB5FC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41EAEC-D7EB-4033-BD9F-ACA424731E67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2"/>
          <p:cNvSpPr>
            <a:spLocks noChangeShapeType="1"/>
          </p:cNvSpPr>
          <p:nvPr/>
        </p:nvSpPr>
        <p:spPr bwMode="auto">
          <a:xfrm>
            <a:off x="0" y="1524000"/>
            <a:ext cx="9144000" cy="1588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ea typeface="新細明體" pitchFamily="18" charset="-12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6400800"/>
            <a:ext cx="9144000" cy="1524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zh-TW" altLang="en-US"/>
          </a:p>
        </p:txBody>
      </p:sp>
      <p:sp>
        <p:nvSpPr>
          <p:cNvPr id="2052" name="Rectangle 4" descr="mutegras"/>
          <p:cNvSpPr>
            <a:spLocks noChangeArrowheads="1"/>
          </p:cNvSpPr>
          <p:nvPr/>
        </p:nvSpPr>
        <p:spPr bwMode="auto">
          <a:xfrm>
            <a:off x="0" y="0"/>
            <a:ext cx="9144000" cy="1524000"/>
          </a:xfrm>
          <a:prstGeom prst="rect">
            <a:avLst/>
          </a:prstGeom>
          <a:blipFill dpi="0" rotWithShape="0">
            <a:blip r:embed="rId1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kumimoji="1" lang="zh-TW" altLang="en-US"/>
          </a:p>
        </p:txBody>
      </p:sp>
      <p:sp>
        <p:nvSpPr>
          <p:cNvPr id="2053" name="Rectangle 5" descr="mutegras"/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blipFill dpi="0" rotWithShape="0">
            <a:blip r:embed="rId1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kumimoji="1" lang="zh-TW" altLang="en-US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0" y="6553200"/>
            <a:ext cx="9144000" cy="1588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ea typeface="新細明體" pitchFamily="18" charset="-12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9600" y="533400"/>
            <a:ext cx="8534400" cy="68580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kumimoji="1" lang="zh-TW" altLang="en-US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49438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第二階層</a:t>
            </a:r>
          </a:p>
          <a:p>
            <a:pPr lvl="2"/>
            <a:r>
              <a:rPr lang="zh-TW" altLang="en-US" smtClean="0"/>
              <a:t>第三階層</a:t>
            </a:r>
          </a:p>
          <a:p>
            <a:pPr lvl="3"/>
            <a:r>
              <a:rPr lang="zh-TW" altLang="en-US" smtClean="0"/>
              <a:t>第四階層</a:t>
            </a:r>
          </a:p>
          <a:p>
            <a:pPr lvl="4"/>
            <a:r>
              <a:rPr lang="zh-TW" altLang="en-US" smtClean="0"/>
              <a:t>第五階層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8967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400"/>
            </a:lvl1pPr>
          </a:lstStyle>
          <a:p>
            <a:endParaRPr lang="zh-TW" altLang="en-U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896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sz="1400"/>
            </a:lvl1pPr>
          </a:lstStyle>
          <a:p>
            <a:endParaRPr lang="zh-TW" alt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8967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400"/>
            </a:lvl1pPr>
          </a:lstStyle>
          <a:p>
            <a:fld id="{933B5F79-A364-4371-81F0-3DA3FCEB4B15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PMingLiU" pitchFamily="18" charset="-12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PMingLiU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PMingLiU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PMingLiU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PMingLiU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kumimoji="1" sz="3200">
          <a:solidFill>
            <a:schemeClr val="tx1"/>
          </a:solidFill>
          <a:latin typeface="+mn-lt"/>
          <a:ea typeface="PMingLiU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PMingLiU" pitchFamily="18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PMingLiU" pitchFamily="18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PMingLiU" pitchFamily="18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PMingLiU" pitchFamily="18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848600" cy="914400"/>
          </a:xfrm>
          <a:solidFill>
            <a:schemeClr val="bg2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zh-TW" altLang="zh-TW" dirty="0" smtClean="0">
                <a:ea typeface="+mj-ea"/>
              </a:rPr>
              <a:t> </a:t>
            </a:r>
            <a:r>
              <a:rPr lang="en-US" altLang="zh-TW" sz="2400" i="0" dirty="0" smtClean="0">
                <a:latin typeface="全真圓新書" pitchFamily="49" charset="-120"/>
                <a:ea typeface="全真圓新書" pitchFamily="49" charset="-120"/>
              </a:rPr>
              <a:t>S287      </a:t>
            </a:r>
            <a:r>
              <a:rPr lang="zh-TW" altLang="zh-TW" dirty="0" smtClean="0">
                <a:ea typeface="+mj-ea"/>
              </a:rPr>
              <a:t> </a:t>
            </a:r>
            <a:r>
              <a:rPr lang="zh-TW" altLang="en-US" sz="6000" i="0" dirty="0" smtClean="0">
                <a:latin typeface="全真圓新書" pitchFamily="49" charset="-120"/>
                <a:ea typeface="全真圓新書" pitchFamily="49" charset="-120"/>
              </a:rPr>
              <a:t>我奉獻所有   </a:t>
            </a:r>
            <a:endParaRPr lang="en-US" altLang="zh-TW" sz="2400" i="0" dirty="0" smtClean="0">
              <a:latin typeface="全真圓新書" pitchFamily="49" charset="-120"/>
              <a:ea typeface="全真圓新書" pitchFamily="49" charset="-12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839200" cy="50292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zh-TW" sz="4000" b="1" smtClean="0">
                <a:latin typeface="全真楷書" pitchFamily="49" charset="-120"/>
                <a:ea typeface="全真楷書" pitchFamily="49" charset="-120"/>
              </a:rPr>
              <a:t/>
            </a:r>
            <a:br>
              <a:rPr lang="en-US" altLang="zh-TW" sz="4000" b="1" smtClean="0">
                <a:latin typeface="全真楷書" pitchFamily="49" charset="-120"/>
                <a:ea typeface="全真楷書" pitchFamily="49" charset="-120"/>
              </a:rPr>
            </a:br>
            <a:r>
              <a:rPr lang="zh-TW" altLang="en-US" sz="4000" b="1" smtClean="0">
                <a:latin typeface="全真楷書" pitchFamily="49" charset="-120"/>
                <a:ea typeface="全真楷書" pitchFamily="49" charset="-120"/>
              </a:rPr>
              <a:t>我奉獻所有與耶穌,是甘心樂意奉獻;</a:t>
            </a:r>
          </a:p>
          <a:p>
            <a:pPr algn="ctr" eaLnBrk="1" hangingPunct="1">
              <a:buFontTx/>
              <a:buNone/>
            </a:pPr>
            <a:r>
              <a:rPr lang="zh-TW" altLang="en-US" sz="4000" b="1" smtClean="0">
                <a:latin typeface="全真楷書" pitchFamily="49" charset="-120"/>
                <a:ea typeface="全真楷書" pitchFamily="49" charset="-120"/>
              </a:rPr>
              <a:t>我願永遠愛主靠主,與主親密到永遠.</a:t>
            </a:r>
            <a:r>
              <a:rPr lang="en-US" altLang="zh-TW" sz="4400" b="1" smtClean="0">
                <a:latin typeface="全真楷書" pitchFamily="49" charset="-120"/>
                <a:ea typeface="全真楷書" pitchFamily="49" charset="-120"/>
              </a:rPr>
              <a:t/>
            </a:r>
            <a:br>
              <a:rPr lang="en-US" altLang="zh-TW" sz="4400" b="1" smtClean="0">
                <a:latin typeface="全真楷書" pitchFamily="49" charset="-120"/>
                <a:ea typeface="全真楷書" pitchFamily="49" charset="-120"/>
              </a:rPr>
            </a:br>
            <a:r>
              <a:rPr lang="en-US" sz="4400" smtClean="0"/>
              <a:t>All to Jesus I surrender,</a:t>
            </a:r>
            <a:br>
              <a:rPr lang="en-US" sz="4400" smtClean="0"/>
            </a:br>
            <a:r>
              <a:rPr lang="en-US" sz="4400" smtClean="0"/>
              <a:t>All to Him I freely give;</a:t>
            </a:r>
            <a:br>
              <a:rPr lang="en-US" sz="4400" smtClean="0"/>
            </a:br>
            <a:r>
              <a:rPr lang="en-US" sz="4400" smtClean="0"/>
              <a:t>I will ever love and trust Him,</a:t>
            </a:r>
            <a:br>
              <a:rPr lang="en-US" sz="4400" smtClean="0"/>
            </a:br>
            <a:r>
              <a:rPr lang="en-US" sz="4400" smtClean="0"/>
              <a:t>In His presence daily live. </a:t>
            </a:r>
            <a:br>
              <a:rPr lang="en-US" sz="4400" smtClean="0"/>
            </a:br>
            <a:endParaRPr lang="zh-TW" altLang="en-US" sz="4400" smtClean="0">
              <a:latin typeface="全真楷書" pitchFamily="49" charset="-120"/>
              <a:ea typeface="全真楷書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848600" cy="914400"/>
          </a:xfrm>
          <a:solidFill>
            <a:schemeClr val="bg2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zh-TW" altLang="en-US" sz="6000" i="0" dirty="0" smtClean="0">
                <a:latin typeface="全真圓新書" pitchFamily="49" charset="-120"/>
                <a:ea typeface="全真圓新書" pitchFamily="49" charset="-120"/>
              </a:rPr>
              <a:t>我奉獻所有</a:t>
            </a:r>
            <a:endParaRPr lang="en-US" altLang="zh-TW" sz="2400" i="0" dirty="0" smtClean="0">
              <a:latin typeface="全真圓新書" pitchFamily="49" charset="-120"/>
              <a:ea typeface="全真圓新書" pitchFamily="49" charset="-12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52400" y="1524000"/>
            <a:ext cx="8839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</a:pPr>
            <a:endParaRPr kumimoji="1" lang="zh-TW" altLang="en-US" sz="4400">
              <a:latin typeface="全真楷書" pitchFamily="49" charset="-120"/>
              <a:ea typeface="全真楷書" pitchFamily="49" charset="-120"/>
            </a:endParaRPr>
          </a:p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</a:pPr>
            <a:r>
              <a:rPr kumimoji="1" lang="zh-TW" altLang="en-US" sz="4400" b="1">
                <a:latin typeface="全真楷書" pitchFamily="49" charset="-120"/>
                <a:ea typeface="全真楷書" pitchFamily="49" charset="-120"/>
              </a:rPr>
              <a:t>我奉獻所有,我奉獻所有,</a:t>
            </a:r>
          </a:p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</a:pPr>
            <a:r>
              <a:rPr kumimoji="1" lang="zh-TW" altLang="en-US" sz="4400" b="1">
                <a:latin typeface="全真楷書" pitchFamily="49" charset="-120"/>
                <a:ea typeface="全真楷書" pitchFamily="49" charset="-120"/>
              </a:rPr>
              <a:t>完全獻與恩主耶穌,我奉獻所有.</a:t>
            </a:r>
            <a:endParaRPr kumimoji="1" lang="en-US" altLang="zh-TW" sz="4400" b="1">
              <a:ea typeface="全真楷書" pitchFamily="49" charset="-120"/>
            </a:endParaRPr>
          </a:p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sz="4000"/>
              <a:t>I surrender all,  I surrender all</a:t>
            </a:r>
            <a:br>
              <a:rPr lang="en-US" sz="4000"/>
            </a:br>
            <a:r>
              <a:rPr lang="en-US" sz="4000"/>
              <a:t>    All to Thee, my blessed Savior</a:t>
            </a:r>
            <a:br>
              <a:rPr lang="en-US" sz="4000"/>
            </a:br>
            <a:r>
              <a:rPr lang="en-US" sz="4000"/>
              <a:t>I surrender all</a:t>
            </a:r>
            <a:br>
              <a:rPr lang="en-US" sz="4000"/>
            </a:br>
            <a:endParaRPr kumimoji="1" lang="zh-TW" altLang="en-US" sz="4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848600" cy="914400"/>
          </a:xfrm>
          <a:solidFill>
            <a:schemeClr val="bg2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zh-TW" altLang="zh-TW" dirty="0" smtClean="0">
                <a:ea typeface="+mj-ea"/>
              </a:rPr>
              <a:t> </a:t>
            </a:r>
            <a:r>
              <a:rPr lang="en-US" altLang="zh-TW" sz="2400" i="0" dirty="0" smtClean="0">
                <a:latin typeface="全真圓新書" pitchFamily="49" charset="-120"/>
                <a:ea typeface="全真圓新書" pitchFamily="49" charset="-120"/>
              </a:rPr>
              <a:t>S287      </a:t>
            </a:r>
            <a:r>
              <a:rPr lang="zh-TW" altLang="zh-TW" dirty="0" smtClean="0">
                <a:ea typeface="+mj-ea"/>
              </a:rPr>
              <a:t> </a:t>
            </a:r>
            <a:r>
              <a:rPr lang="zh-TW" altLang="en-US" sz="6000" i="0" dirty="0" smtClean="0">
                <a:latin typeface="全真圓新書" pitchFamily="49" charset="-120"/>
                <a:ea typeface="全真圓新書" pitchFamily="49" charset="-120"/>
              </a:rPr>
              <a:t>我奉獻所有   </a:t>
            </a:r>
            <a:endParaRPr lang="en-US" altLang="zh-TW" sz="2400" i="0" dirty="0" smtClean="0">
              <a:latin typeface="全真圓新書" pitchFamily="49" charset="-120"/>
              <a:ea typeface="全真圓新書" pitchFamily="49" charset="-12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839200" cy="50292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zh-TW" sz="4000" b="1" smtClean="0">
                <a:latin typeface="全真楷書" pitchFamily="49" charset="-120"/>
                <a:ea typeface="全真楷書" pitchFamily="49" charset="-120"/>
              </a:rPr>
              <a:t/>
            </a:r>
            <a:br>
              <a:rPr lang="en-US" altLang="zh-TW" sz="4000" b="1" smtClean="0">
                <a:latin typeface="全真楷書" pitchFamily="49" charset="-120"/>
                <a:ea typeface="全真楷書" pitchFamily="49" charset="-120"/>
              </a:rPr>
            </a:br>
            <a:r>
              <a:rPr lang="zh-TW" altLang="en-US" sz="4000" b="1" smtClean="0">
                <a:latin typeface="全真楷書" pitchFamily="49" charset="-120"/>
                <a:ea typeface="全真楷書" pitchFamily="49" charset="-120"/>
              </a:rPr>
              <a:t>我奉獻所有與耶穌,整個生命獻與你;</a:t>
            </a:r>
          </a:p>
          <a:p>
            <a:pPr algn="ctr" eaLnBrk="1" hangingPunct="1">
              <a:buFontTx/>
              <a:buNone/>
            </a:pPr>
            <a:r>
              <a:rPr lang="zh-TW" altLang="en-US" sz="4000" b="1" smtClean="0">
                <a:latin typeface="全真楷書" pitchFamily="49" charset="-120"/>
                <a:ea typeface="全真楷書" pitchFamily="49" charset="-120"/>
              </a:rPr>
              <a:t>求將聖靈充滿我心, 你巳屬我我屬你.</a:t>
            </a:r>
            <a:r>
              <a:rPr lang="en-US" altLang="zh-TW" sz="4000" b="1" smtClean="0">
                <a:latin typeface="全真楷書" pitchFamily="49" charset="-120"/>
                <a:ea typeface="全真楷書" pitchFamily="49" charset="-120"/>
              </a:rPr>
              <a:t/>
            </a:r>
            <a:br>
              <a:rPr lang="en-US" altLang="zh-TW" sz="4000" b="1" smtClean="0">
                <a:latin typeface="全真楷書" pitchFamily="49" charset="-120"/>
                <a:ea typeface="全真楷書" pitchFamily="49" charset="-120"/>
              </a:rPr>
            </a:br>
            <a:r>
              <a:rPr lang="en-US" sz="4000" smtClean="0"/>
              <a:t>All to Jesus I surrender,</a:t>
            </a:r>
            <a:br>
              <a:rPr lang="en-US" sz="4000" smtClean="0"/>
            </a:br>
            <a:r>
              <a:rPr lang="en-US" sz="4000" smtClean="0"/>
              <a:t>Make me, Savior, wholly Thine;</a:t>
            </a:r>
            <a:br>
              <a:rPr lang="en-US" sz="4000" smtClean="0"/>
            </a:br>
            <a:r>
              <a:rPr lang="en-US" sz="4000" smtClean="0"/>
              <a:t>Let me feel Thy Holy Spirit,</a:t>
            </a:r>
            <a:br>
              <a:rPr lang="en-US" sz="4000" smtClean="0"/>
            </a:br>
            <a:r>
              <a:rPr lang="en-US" sz="4000" smtClean="0"/>
              <a:t>Truly know that Thou art mine. </a:t>
            </a:r>
            <a:br>
              <a:rPr lang="en-US" sz="4000" smtClean="0"/>
            </a:br>
            <a:endParaRPr lang="zh-TW" altLang="en-US" sz="4000" b="1" smtClean="0">
              <a:latin typeface="全真楷書" pitchFamily="49" charset="-120"/>
              <a:ea typeface="全真楷書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848600" cy="914400"/>
          </a:xfrm>
          <a:solidFill>
            <a:schemeClr val="bg2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zh-TW" altLang="en-US" sz="6000" i="0" dirty="0" smtClean="0">
                <a:latin typeface="全真圓新書" pitchFamily="49" charset="-120"/>
                <a:ea typeface="全真圓新書" pitchFamily="49" charset="-120"/>
              </a:rPr>
              <a:t>我奉獻所有</a:t>
            </a:r>
            <a:endParaRPr lang="en-US" altLang="zh-TW" sz="2400" i="0" dirty="0" smtClean="0">
              <a:latin typeface="全真圓新書" pitchFamily="49" charset="-120"/>
              <a:ea typeface="全真圓新書" pitchFamily="49" charset="-12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52400" y="1524000"/>
            <a:ext cx="8839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</a:pPr>
            <a:endParaRPr kumimoji="1" lang="zh-TW" altLang="en-US" sz="4400">
              <a:latin typeface="全真楷書" pitchFamily="49" charset="-120"/>
              <a:ea typeface="全真楷書" pitchFamily="49" charset="-120"/>
            </a:endParaRPr>
          </a:p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</a:pPr>
            <a:r>
              <a:rPr kumimoji="1" lang="zh-TW" altLang="en-US" sz="4400" b="1">
                <a:latin typeface="全真楷書" pitchFamily="49" charset="-120"/>
                <a:ea typeface="全真楷書" pitchFamily="49" charset="-120"/>
              </a:rPr>
              <a:t>我奉獻所有,我奉獻所有,</a:t>
            </a:r>
          </a:p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</a:pPr>
            <a:r>
              <a:rPr kumimoji="1" lang="zh-TW" altLang="en-US" sz="4400" b="1">
                <a:latin typeface="全真楷書" pitchFamily="49" charset="-120"/>
                <a:ea typeface="全真楷書" pitchFamily="49" charset="-120"/>
              </a:rPr>
              <a:t>完全獻與恩主耶穌,我奉獻所有.</a:t>
            </a:r>
            <a:endParaRPr kumimoji="1" lang="en-US" altLang="zh-TW" sz="4400" b="1">
              <a:ea typeface="全真楷書" pitchFamily="49" charset="-120"/>
            </a:endParaRPr>
          </a:p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sz="4000"/>
              <a:t>I surrender all,  I surrender all</a:t>
            </a:r>
            <a:br>
              <a:rPr lang="en-US" sz="4000"/>
            </a:br>
            <a:r>
              <a:rPr lang="en-US" sz="4000"/>
              <a:t>    All to Thee, my blessed Savior</a:t>
            </a:r>
            <a:br>
              <a:rPr lang="en-US" sz="4000"/>
            </a:br>
            <a:r>
              <a:rPr lang="en-US" sz="4000"/>
              <a:t>I surrender all</a:t>
            </a:r>
            <a:br>
              <a:rPr lang="en-US" sz="4000"/>
            </a:br>
            <a:endParaRPr kumimoji="1" lang="zh-TW" altLang="en-US" sz="4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848600" cy="914400"/>
          </a:xfrm>
          <a:solidFill>
            <a:schemeClr val="bg2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en-US" altLang="zh-TW" sz="2400" i="0" dirty="0" smtClean="0">
                <a:latin typeface="全真圓新書" pitchFamily="49" charset="-120"/>
                <a:ea typeface="全真圓新書" pitchFamily="49" charset="-120"/>
              </a:rPr>
              <a:t>S287      </a:t>
            </a:r>
            <a:r>
              <a:rPr lang="zh-TW" altLang="zh-TW" dirty="0" smtClean="0">
                <a:ea typeface="+mj-ea"/>
              </a:rPr>
              <a:t> </a:t>
            </a:r>
            <a:r>
              <a:rPr lang="zh-TW" altLang="en-US" sz="6000" i="0" dirty="0" smtClean="0">
                <a:latin typeface="全真圓新書" pitchFamily="49" charset="-120"/>
                <a:ea typeface="全真圓新書" pitchFamily="49" charset="-120"/>
              </a:rPr>
              <a:t>我奉獻所有   </a:t>
            </a:r>
            <a:endParaRPr lang="en-US" altLang="zh-TW" sz="2400" i="0" dirty="0" smtClean="0">
              <a:latin typeface="全真圓新書" pitchFamily="49" charset="-120"/>
              <a:ea typeface="全真圓新書" pitchFamily="49" charset="-12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839200" cy="50292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zh-TW" sz="4000" b="1" smtClean="0">
                <a:latin typeface="全真楷書" pitchFamily="49" charset="-120"/>
                <a:ea typeface="全真楷書" pitchFamily="49" charset="-120"/>
              </a:rPr>
              <a:t/>
            </a:r>
            <a:br>
              <a:rPr lang="en-US" altLang="zh-TW" sz="4000" b="1" smtClean="0">
                <a:latin typeface="全真楷書" pitchFamily="49" charset="-120"/>
                <a:ea typeface="全真楷書" pitchFamily="49" charset="-120"/>
              </a:rPr>
            </a:br>
            <a:r>
              <a:rPr lang="zh-TW" altLang="en-US" sz="4000" b="1" smtClean="0">
                <a:latin typeface="全真楷書" pitchFamily="49" charset="-120"/>
                <a:ea typeface="全真楷書" pitchFamily="49" charset="-120"/>
              </a:rPr>
              <a:t>我奉獻所有與耶穌,將我身心全獻你;</a:t>
            </a:r>
          </a:p>
          <a:p>
            <a:pPr algn="ctr" eaLnBrk="1" hangingPunct="1">
              <a:buFontTx/>
              <a:buNone/>
            </a:pPr>
            <a:r>
              <a:rPr lang="zh-TW" altLang="en-US" sz="4000" b="1" smtClean="0">
                <a:latin typeface="全真楷書" pitchFamily="49" charset="-120"/>
                <a:ea typeface="全真楷書" pitchFamily="49" charset="-120"/>
              </a:rPr>
              <a:t>求主賜我愛心能力, 使我從你得福氣.</a:t>
            </a:r>
            <a:r>
              <a:rPr lang="en-US" altLang="zh-TW" sz="4000" b="1" smtClean="0">
                <a:latin typeface="全真楷書" pitchFamily="49" charset="-120"/>
                <a:ea typeface="全真楷書" pitchFamily="49" charset="-120"/>
              </a:rPr>
              <a:t/>
            </a:r>
            <a:br>
              <a:rPr lang="en-US" altLang="zh-TW" sz="4000" b="1" smtClean="0">
                <a:latin typeface="全真楷書" pitchFamily="49" charset="-120"/>
                <a:ea typeface="全真楷書" pitchFamily="49" charset="-120"/>
              </a:rPr>
            </a:br>
            <a:r>
              <a:rPr lang="en-US" sz="4000" smtClean="0"/>
              <a:t>All to Jesus I surrender,</a:t>
            </a:r>
            <a:br>
              <a:rPr lang="en-US" sz="4000" smtClean="0"/>
            </a:br>
            <a:r>
              <a:rPr lang="en-US" sz="4000" smtClean="0"/>
              <a:t>Lord, I give myself to Thee;</a:t>
            </a:r>
            <a:br>
              <a:rPr lang="en-US" sz="4000" smtClean="0"/>
            </a:br>
            <a:r>
              <a:rPr lang="en-US" sz="4000" smtClean="0"/>
              <a:t>Fill me with Thy love and power,</a:t>
            </a:r>
            <a:br>
              <a:rPr lang="en-US" sz="4000" smtClean="0"/>
            </a:br>
            <a:r>
              <a:rPr lang="en-US" sz="4000" smtClean="0"/>
              <a:t>Let Thy blessing fall on me. </a:t>
            </a:r>
            <a:br>
              <a:rPr lang="en-US" sz="4000" smtClean="0"/>
            </a:br>
            <a:endParaRPr lang="zh-TW" altLang="en-US" sz="4000" b="1" smtClean="0">
              <a:latin typeface="全真楷書" pitchFamily="49" charset="-120"/>
              <a:ea typeface="全真楷書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848600" cy="914400"/>
          </a:xfrm>
          <a:solidFill>
            <a:schemeClr val="bg2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zh-TW" altLang="en-US" sz="6000" i="0" dirty="0" smtClean="0">
                <a:latin typeface="全真圓新書" pitchFamily="49" charset="-120"/>
                <a:ea typeface="全真圓新書" pitchFamily="49" charset="-120"/>
              </a:rPr>
              <a:t>我奉獻所有</a:t>
            </a:r>
            <a:endParaRPr lang="en-US" altLang="zh-TW" sz="2400" i="0" dirty="0" smtClean="0">
              <a:latin typeface="全真圓新書" pitchFamily="49" charset="-120"/>
              <a:ea typeface="全真圓新書" pitchFamily="49" charset="-12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52400" y="1524000"/>
            <a:ext cx="8839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</a:pPr>
            <a:endParaRPr kumimoji="1" lang="zh-TW" altLang="en-US" sz="4400">
              <a:latin typeface="全真楷書" pitchFamily="49" charset="-120"/>
              <a:ea typeface="全真楷書" pitchFamily="49" charset="-120"/>
            </a:endParaRPr>
          </a:p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</a:pPr>
            <a:r>
              <a:rPr kumimoji="1" lang="zh-TW" altLang="en-US" sz="4400" b="1">
                <a:latin typeface="全真楷書" pitchFamily="49" charset="-120"/>
                <a:ea typeface="全真楷書" pitchFamily="49" charset="-120"/>
              </a:rPr>
              <a:t>我奉獻所有,我奉獻所有,</a:t>
            </a:r>
          </a:p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</a:pPr>
            <a:r>
              <a:rPr kumimoji="1" lang="zh-TW" altLang="en-US" sz="4400" b="1">
                <a:latin typeface="全真楷書" pitchFamily="49" charset="-120"/>
                <a:ea typeface="全真楷書" pitchFamily="49" charset="-120"/>
              </a:rPr>
              <a:t>完全獻與恩主耶穌,我奉獻所有.</a:t>
            </a:r>
            <a:endParaRPr kumimoji="1" lang="en-US" altLang="zh-TW" sz="4400" b="1">
              <a:ea typeface="全真楷書" pitchFamily="49" charset="-120"/>
            </a:endParaRPr>
          </a:p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sz="4000"/>
              <a:t>I surrender all,  I surrender all</a:t>
            </a:r>
            <a:br>
              <a:rPr lang="en-US" sz="4000"/>
            </a:br>
            <a:r>
              <a:rPr lang="en-US" sz="4000"/>
              <a:t>    All to Thee, my blessed Savior</a:t>
            </a:r>
            <a:br>
              <a:rPr lang="en-US" sz="4000"/>
            </a:br>
            <a:r>
              <a:rPr lang="en-US" sz="4000"/>
              <a:t>I surrender all</a:t>
            </a:r>
            <a:br>
              <a:rPr lang="en-US" sz="4000"/>
            </a:br>
            <a:endParaRPr kumimoji="1" lang="zh-TW" altLang="en-US" sz="4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adow">
  <a:themeElements>
    <a:clrScheme name="Meadow 2">
      <a:dk1>
        <a:srgbClr val="003300"/>
      </a:dk1>
      <a:lt1>
        <a:srgbClr val="F1F7E9"/>
      </a:lt1>
      <a:dk2>
        <a:srgbClr val="FFFFFF"/>
      </a:dk2>
      <a:lt2>
        <a:srgbClr val="366B1B"/>
      </a:lt2>
      <a:accent1>
        <a:srgbClr val="8BAE6C"/>
      </a:accent1>
      <a:accent2>
        <a:srgbClr val="FF66FF"/>
      </a:accent2>
      <a:accent3>
        <a:srgbClr val="F7FAF2"/>
      </a:accent3>
      <a:accent4>
        <a:srgbClr val="002A00"/>
      </a:accent4>
      <a:accent5>
        <a:srgbClr val="C4D3BA"/>
      </a:accent5>
      <a:accent6>
        <a:srgbClr val="E75CE7"/>
      </a:accent6>
      <a:hlink>
        <a:srgbClr val="808000"/>
      </a:hlink>
      <a:folHlink>
        <a:srgbClr val="8DBA76"/>
      </a:folHlink>
    </a:clrScheme>
    <a:fontScheme name="Meadow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Meadow 1">
        <a:dk1>
          <a:srgbClr val="112208"/>
        </a:dk1>
        <a:lt1>
          <a:srgbClr val="FFFFFF"/>
        </a:lt1>
        <a:dk2>
          <a:srgbClr val="3D541E"/>
        </a:dk2>
        <a:lt2>
          <a:srgbClr val="FFFFFF"/>
        </a:lt2>
        <a:accent1>
          <a:srgbClr val="8BAE6C"/>
        </a:accent1>
        <a:accent2>
          <a:srgbClr val="FF66FF"/>
        </a:accent2>
        <a:accent3>
          <a:srgbClr val="AFB3AB"/>
        </a:accent3>
        <a:accent4>
          <a:srgbClr val="DADADA"/>
        </a:accent4>
        <a:accent5>
          <a:srgbClr val="C4D3BA"/>
        </a:accent5>
        <a:accent6>
          <a:srgbClr val="E75CE7"/>
        </a:accent6>
        <a:hlink>
          <a:srgbClr val="808000"/>
        </a:hlink>
        <a:folHlink>
          <a:srgbClr val="162B0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dow 2">
        <a:dk1>
          <a:srgbClr val="003300"/>
        </a:dk1>
        <a:lt1>
          <a:srgbClr val="F1F7E9"/>
        </a:lt1>
        <a:dk2>
          <a:srgbClr val="FFFFFF"/>
        </a:dk2>
        <a:lt2>
          <a:srgbClr val="366B1B"/>
        </a:lt2>
        <a:accent1>
          <a:srgbClr val="8BAE6C"/>
        </a:accent1>
        <a:accent2>
          <a:srgbClr val="FF66FF"/>
        </a:accent2>
        <a:accent3>
          <a:srgbClr val="F7FAF2"/>
        </a:accent3>
        <a:accent4>
          <a:srgbClr val="002A00"/>
        </a:accent4>
        <a:accent5>
          <a:srgbClr val="C4D3BA"/>
        </a:accent5>
        <a:accent6>
          <a:srgbClr val="E75CE7"/>
        </a:accent6>
        <a:hlink>
          <a:srgbClr val="808000"/>
        </a:hlink>
        <a:folHlink>
          <a:srgbClr val="8DBA7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do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Office\Templates\簡報設計範本\MEADOW.POT</Template>
  <TotalTime>47</TotalTime>
  <Words>128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Times New Roman</vt:lpstr>
      <vt:lpstr>PMingLiU</vt:lpstr>
      <vt:lpstr>Arial</vt:lpstr>
      <vt:lpstr>全真圓新書</vt:lpstr>
      <vt:lpstr>全真楷書</vt:lpstr>
      <vt:lpstr>Meadow</vt:lpstr>
      <vt:lpstr> S287       我奉獻所有   </vt:lpstr>
      <vt:lpstr>我奉獻所有</vt:lpstr>
      <vt:lpstr> S287       我奉獻所有   </vt:lpstr>
      <vt:lpstr>我奉獻所有</vt:lpstr>
      <vt:lpstr>S287       我奉獻所有   </vt:lpstr>
      <vt:lpstr>我奉獻所有</vt:lpstr>
    </vt:vector>
  </TitlesOfParts>
  <Company>DCFC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我奉獻所有   S287-1/4</dc:title>
  <dc:creator>DCFC Office</dc:creator>
  <cp:lastModifiedBy>Mingyong Huang</cp:lastModifiedBy>
  <cp:revision>21</cp:revision>
  <dcterms:created xsi:type="dcterms:W3CDTF">2000-01-20T19:53:27Z</dcterms:created>
  <dcterms:modified xsi:type="dcterms:W3CDTF">2018-03-10T03:24:47Z</dcterms:modified>
</cp:coreProperties>
</file>