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2" roundtripDataSignature="AMtx7mh9ub+laPlPG4gh3J8jdMiUIfs8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2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4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4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4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4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4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8" name="Google Shape;18;p5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3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4" name="Google Shape;74;p10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0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垂直排列标题与文本" type="vertTitleAndTx">
  <p:cSld name="VERTICAL_TITLE_AND_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4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04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0" name="Google Shape;80;p10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0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0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5"/>
          <p:cNvSpPr txBox="1"/>
          <p:nvPr>
            <p:ph type="title"/>
          </p:nvPr>
        </p:nvSpPr>
        <p:spPr>
          <a:xfrm>
            <a:off x="311702" y="593369"/>
            <a:ext cx="8520599" cy="763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105"/>
          <p:cNvSpPr txBox="1"/>
          <p:nvPr>
            <p:ph idx="1" type="body"/>
          </p:nvPr>
        </p:nvSpPr>
        <p:spPr>
          <a:xfrm>
            <a:off x="311702" y="1536633"/>
            <a:ext cx="8520599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05"/>
          <p:cNvSpPr txBox="1"/>
          <p:nvPr>
            <p:ph idx="12" type="sldNum"/>
          </p:nvPr>
        </p:nvSpPr>
        <p:spPr>
          <a:xfrm>
            <a:off x="8472488" y="6218238"/>
            <a:ext cx="549275" cy="52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6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6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8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8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8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8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8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7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07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06" name="Google Shape;106;p20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0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0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8"/>
          <p:cNvSpPr txBox="1"/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08"/>
          <p:cNvSpPr txBox="1"/>
          <p:nvPr>
            <p:ph idx="1" type="body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12" name="Google Shape;112;p20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0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0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09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209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p20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0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0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0"/>
          <p:cNvSpPr txBox="1"/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10"/>
          <p:cNvSpPr txBox="1"/>
          <p:nvPr>
            <p:ph idx="1" type="body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5" name="Google Shape;125;p210"/>
          <p:cNvSpPr txBox="1"/>
          <p:nvPr>
            <p:ph idx="2" type="body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p210"/>
          <p:cNvSpPr txBox="1"/>
          <p:nvPr>
            <p:ph idx="3" type="body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7" name="Google Shape;127;p210"/>
          <p:cNvSpPr txBox="1"/>
          <p:nvPr>
            <p:ph idx="4" type="body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" name="Google Shape;128;p2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9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2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2"/>
          <p:cNvSpPr txBox="1"/>
          <p:nvPr>
            <p:ph idx="1" type="body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9" name="Google Shape;139;p212"/>
          <p:cNvSpPr txBox="1"/>
          <p:nvPr>
            <p:ph idx="2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indent="-2286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0" name="Google Shape;140;p2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13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213"/>
          <p:cNvSpPr/>
          <p:nvPr>
            <p:ph idx="2" type="pic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6" name="Google Shape;146;p213"/>
          <p:cNvSpPr txBox="1"/>
          <p:nvPr>
            <p:ph idx="1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indent="-228600" lvl="1" marL="914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indent="-2286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7" name="Google Shape;147;p21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21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1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14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3" name="Google Shape;153;p21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21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1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15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15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9" name="Google Shape;159;p21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21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21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30" name="Google Shape;30;p9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两栏内容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6" name="Google Shape;36;p9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7" name="Google Shape;37;p9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较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3" name="Google Shape;43;p9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4" name="Google Shape;44;p9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5" name="Google Shape;45;p9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6" name="Google Shape;46;p9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9"/>
          <p:cNvSpPr txBox="1"/>
          <p:nvPr>
            <p:ph type="title"/>
          </p:nvPr>
        </p:nvSpPr>
        <p:spPr>
          <a:xfrm>
            <a:off x="6477000" y="6202362"/>
            <a:ext cx="2667000" cy="655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latin typeface="SimHei"/>
                <a:ea typeface="SimHei"/>
                <a:cs typeface="SimHei"/>
                <a:sym typeface="SimHe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0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内容与标题" type="objTx">
  <p:cSld name="OBJECT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60" name="Google Shape;60;p10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1" name="Google Shape;61;p10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图片与标题" type="picTx">
  <p:cSld name="PICTURE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0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8" name="Google Shape;68;p10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3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1F1FA"/>
            </a:gs>
            <a:gs pos="74000">
              <a:srgbClr val="8F8FDB"/>
            </a:gs>
            <a:gs pos="83000">
              <a:srgbClr val="8F8FDB"/>
            </a:gs>
            <a:gs pos="100000">
              <a:srgbClr val="B3B3E7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5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5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5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5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 amt="94000"/>
          </a:blip>
          <a:tile algn="tl" flip="none" tx="0" sx="100000" ty="0" sy="100000"/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9" name="Google Shape;89;p6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0" name="Google Shape;90;p6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p6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p6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5"/>
          <p:cNvSpPr/>
          <p:nvPr/>
        </p:nvSpPr>
        <p:spPr>
          <a:xfrm>
            <a:off x="0" y="533400"/>
            <a:ext cx="9144000" cy="6186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Times New Roman"/>
              <a:buNone/>
            </a:pPr>
            <a:r>
              <a:rPr b="1" i="0" lang="en-US" sz="6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憑你意行,  主！ </a:t>
            </a:r>
            <a:endParaRPr b="1" i="0" sz="60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t/>
            </a:r>
            <a:endParaRPr b="1" i="0" sz="60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arial"/>
              <a:buNone/>
            </a:pPr>
            <a:r>
              <a:rPr b="1" i="0" lang="en-US" sz="6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Have Thine Own Way, Lord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t/>
            </a:r>
            <a:endParaRPr b="1" i="0" sz="6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arial"/>
              <a:buNone/>
            </a:pPr>
            <a:r>
              <a:rPr b="1" i="0" lang="en-US" sz="6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S279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6"/>
          <p:cNvSpPr/>
          <p:nvPr/>
        </p:nvSpPr>
        <p:spPr>
          <a:xfrm>
            <a:off x="1" y="457200"/>
            <a:ext cx="9144000" cy="5632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憑你意行，主！憑你意行！</a:t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主你是陶匠，我是泥土，</a:t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陶我與造我，照主旨意，</a:t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我在此待，虔诚候主。</a:t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Have Thine own way, Lord!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Have Thine own way!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Thou art the Potter, I am the clay!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Mold me and make me After Thy will,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While I am waiting yielded and still.</a:t>
            </a:r>
            <a:endParaRPr b="1" i="0" sz="36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7"/>
          <p:cNvSpPr/>
          <p:nvPr/>
        </p:nvSpPr>
        <p:spPr>
          <a:xfrm>
            <a:off x="0" y="457200"/>
            <a:ext cx="9144000" cy="6186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憑你意行，主！憑你意行！</a:t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鑒察試驗我，就在今天！</a:t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求主洗淨我，潔白如雪，</a:t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我謙卑跪下，在主脚前。</a:t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Have Thine own way, Lord!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Have Thine own way!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Search me and try me, Master, today!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Whiter than snow, Lord,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Wash me just now,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As in Thy presence humbly I bow.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8"/>
          <p:cNvSpPr/>
          <p:nvPr/>
        </p:nvSpPr>
        <p:spPr>
          <a:xfrm>
            <a:off x="0" y="533400"/>
            <a:ext cx="9144000" cy="60016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憑你意行，主！憑你意行！</a:t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忧伤与疲惫，求主帮助！</a:t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能力與權柄，全屬我主，</a:t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醫治与拯救，唯靠救主。</a:t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Have Thine own way, Lord!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Have Thine own way!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Wounded and weary, Help me I pray!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Power all power Surely is Thine!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Touch me and heal me, Saviour divine!</a:t>
            </a:r>
            <a:endParaRPr b="1" i="0" sz="36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9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憑你意行，主！憑你意行！</a:t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管理我动作，凭主指引，</a:t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聖靈充滿我，顯明主恩，</a:t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惟求主耶稣，永住我心。</a:t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1" i="0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Have Thine own way, Lord!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Have Thine own way!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Hold o'er my being Absolute sway!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Fill with Thy Spirit Till all shall see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Christ only, always, living in me! </a:t>
            </a:r>
            <a:r>
              <a:rPr b="0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1" i="0" sz="3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Heart" id="187" name="Google Shape;187;p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634549" y="6399494"/>
            <a:ext cx="509451" cy="4585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主题">
  <a:themeElements>
    <a:clrScheme name="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2012-02-03T13:37:34Z</dcterms:created>
  <dc:creator>Ming Yu</dc:creator>
</cp:coreProperties>
</file>