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8" r:id="rId2"/>
    <p:sldId id="289" r:id="rId3"/>
    <p:sldId id="290" r:id="rId4"/>
    <p:sldId id="291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AA53429-6B94-4B3A-A159-40314F6E6095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588969D-83DB-4509-9784-8025D3AC2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4241E3-237F-4929-998F-8FB5202661DD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AC4724-34DC-4F7B-A18F-4B004531EBB2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7CAEDF-F58D-4ECF-A00E-5D74ACE4B050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513F38-EE02-44FE-9D4E-74240AB4325B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95675-A2C2-4E3B-A2FB-9D617CA5A8B0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39F64-5E96-4FA5-AFE0-8BF49D5D9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E5E58-DD37-4A0C-B22E-B1B79021548E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5609B-947C-4FE8-B32E-2CC48CBF7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FBBF5-EA74-47C9-8FDF-7505622EE971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16500-11F2-40B3-920D-301A0D77C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6C06-8BC5-47DF-8217-B374DF6D711C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DAD7-5C2F-46B1-A323-9B3E53FF5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1CD8F-6095-47A8-AD72-BA54ABD659CA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EDD35-83D8-4406-B92F-B0B5B0F3B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2DCEB-E38B-49AC-8D8A-C151C9601447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FDF58-01CB-4E41-AB03-D111C456D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2D4BB-F0C8-434B-8567-8DAF36AF4474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AF3B3-F57A-4897-907E-5D062D588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EA20A-39CC-4EF9-ADB4-F45660852B66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77E87-0925-48D0-83A0-64F9AA7D7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E9B7D-DC8C-4640-9B12-FC4CC1E3CFF5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8AF02-40C3-4486-A78B-D4FA81B51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8C786-E8A1-48D6-97DF-0CE25AE31E24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76C9E-49C0-485D-A624-40A4570FB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FCEDC-B58A-4630-9F50-26D4378CC8F9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0EE40-835D-4788-8219-C79C200E3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AD57DD-C7F6-4C60-ACFF-8A9C13E0B21B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5484E9-9D1C-4B42-8269-9066DF939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zh-TW" sz="2200" smtClean="0">
                <a:latin typeface="華康中楷體"/>
                <a:ea typeface="全真中黑體"/>
                <a:cs typeface="全真中黑體"/>
              </a:rPr>
              <a:t>S183          </a:t>
            </a:r>
            <a:r>
              <a:rPr lang="zh-TW" altLang="en-US" sz="5900" smtClean="0">
                <a:latin typeface="華康中楷體"/>
                <a:ea typeface="全真中黑體"/>
                <a:cs typeface="全真中黑體"/>
              </a:rPr>
              <a:t>美哉主耶穌</a:t>
            </a:r>
            <a:r>
              <a:rPr lang="zh-TW" altLang="en-US" sz="2200" smtClean="0">
                <a:latin typeface="華康中楷體"/>
                <a:ea typeface="全真中黑體"/>
                <a:cs typeface="全真中黑體"/>
              </a:rPr>
              <a:t>          1/4</a:t>
            </a:r>
            <a:endParaRPr lang="zh-TW" altLang="en-US" sz="4000" smtClean="0">
              <a:latin typeface="華康中楷體"/>
            </a:endParaRP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9144000" cy="510540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2700" smtClean="0">
                <a:latin typeface="華康中楷體"/>
              </a:rPr>
              <a:t>1.   </a:t>
            </a:r>
            <a:r>
              <a:rPr lang="zh-TW" altLang="en-US" sz="4100" smtClean="0">
                <a:latin typeface="全真楷書"/>
                <a:ea typeface="全真楷書"/>
                <a:cs typeface="全真楷書"/>
              </a:rPr>
              <a:t>美哉主耶穌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100" smtClean="0">
                <a:latin typeface="全真楷書"/>
                <a:ea typeface="全真楷書"/>
                <a:cs typeface="全真楷書"/>
              </a:rPr>
              <a:t>  宇宙萬物主宰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100" smtClean="0">
                <a:latin typeface="全真楷書"/>
                <a:ea typeface="全真楷書"/>
                <a:cs typeface="全真楷書"/>
              </a:rPr>
              <a:t>  祂是真神降世為人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100" smtClean="0">
                <a:latin typeface="全真楷書"/>
                <a:ea typeface="全真楷書"/>
                <a:cs typeface="全真楷書"/>
              </a:rPr>
              <a:t>  我心所景仰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100" smtClean="0">
                <a:latin typeface="全真楷書"/>
                <a:ea typeface="全真楷書"/>
                <a:cs typeface="全真楷書"/>
              </a:rPr>
              <a:t>  我靈所崇敬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100" smtClean="0">
                <a:latin typeface="全真楷書"/>
                <a:ea typeface="全真楷書"/>
                <a:cs typeface="全真楷書"/>
              </a:rPr>
              <a:t>  是我榮耀冠冕歡欣</a:t>
            </a:r>
            <a:endParaRPr lang="en-US" altLang="zh-TW" sz="4100" smtClean="0">
              <a:latin typeface="全真楷書"/>
              <a:ea typeface="全真楷書"/>
              <a:cs typeface="全真楷書"/>
            </a:endParaRP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sz="3700" smtClean="0"/>
              <a:t>    Fairest Lord Jesus, Ruler of all nature, </a:t>
            </a:r>
            <a:br>
              <a:rPr lang="en-US" sz="3700" smtClean="0"/>
            </a:br>
            <a:r>
              <a:rPr lang="en-US" sz="3700" smtClean="0"/>
              <a:t>O Thou of God and man the Son, </a:t>
            </a:r>
            <a:br>
              <a:rPr lang="en-US" sz="3700" smtClean="0"/>
            </a:br>
            <a:r>
              <a:rPr lang="en-US" sz="3700" smtClean="0"/>
              <a:t>Thee will I cherish, Thee will I honor, </a:t>
            </a:r>
            <a:br>
              <a:rPr lang="en-US" sz="3700" smtClean="0"/>
            </a:br>
            <a:r>
              <a:rPr lang="en-US" sz="3700" smtClean="0"/>
              <a:t>Thou, my soul's glory, joy and crown. </a:t>
            </a:r>
            <a:endParaRPr lang="zh-TW" altLang="en-US" sz="3700" smtClean="0">
              <a:latin typeface="全真楷書"/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zh-TW" sz="2400" smtClean="0">
                <a:latin typeface="華康中楷體"/>
                <a:ea typeface="全真中黑體"/>
                <a:cs typeface="全真中黑體"/>
              </a:rPr>
              <a:t>S183    </a:t>
            </a:r>
            <a:r>
              <a:rPr lang="zh-TW" altLang="en-US" sz="6600" smtClean="0">
                <a:latin typeface="華康中楷體"/>
                <a:ea typeface="全真中黑體"/>
                <a:cs typeface="全真中黑體"/>
              </a:rPr>
              <a:t>美哉主耶穌</a:t>
            </a:r>
            <a:r>
              <a:rPr lang="zh-TW" altLang="en-US" sz="2400" smtClean="0">
                <a:latin typeface="華康中楷體"/>
                <a:ea typeface="全真中黑體"/>
                <a:cs typeface="全真中黑體"/>
              </a:rPr>
              <a:t>          2/4</a:t>
            </a:r>
            <a:endParaRPr lang="zh-TW" altLang="en-US" smtClean="0">
              <a:latin typeface="華康中楷體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8686800" cy="533400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000" smtClean="0">
                <a:latin typeface="華康中楷體"/>
              </a:rPr>
              <a:t>2.   </a:t>
            </a:r>
            <a:r>
              <a:rPr lang="zh-TW" altLang="en-US" sz="4400" smtClean="0">
                <a:latin typeface="全真楷書"/>
                <a:ea typeface="全真楷書"/>
                <a:cs typeface="全真楷書"/>
              </a:rPr>
              <a:t>美哉芳草地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smtClean="0">
                <a:latin typeface="全真楷書"/>
                <a:ea typeface="全真楷書"/>
                <a:cs typeface="全真楷書"/>
              </a:rPr>
              <a:t>  原野更是美麗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smtClean="0">
                <a:latin typeface="全真楷書"/>
                <a:ea typeface="全真楷書"/>
                <a:cs typeface="全真楷書"/>
              </a:rPr>
              <a:t>  大地披上彩色春衣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smtClean="0">
                <a:latin typeface="全真楷書"/>
                <a:ea typeface="全真楷書"/>
                <a:cs typeface="全真楷書"/>
              </a:rPr>
              <a:t>  耶穌更美麗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smtClean="0">
                <a:latin typeface="全真楷書"/>
                <a:ea typeface="全真楷書"/>
                <a:cs typeface="全真楷書"/>
              </a:rPr>
              <a:t>  耶穌更清潔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smtClean="0">
                <a:latin typeface="全真楷書"/>
                <a:ea typeface="全真楷書"/>
                <a:cs typeface="全真楷書"/>
              </a:rPr>
              <a:t>  使憂傷心發出歌聲</a:t>
            </a:r>
            <a:endParaRPr lang="en-US" altLang="zh-TW" sz="4400" smtClean="0">
              <a:latin typeface="全真楷書"/>
              <a:ea typeface="全真楷書"/>
              <a:cs typeface="全真楷書"/>
            </a:endParaRP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sz="3000" smtClean="0"/>
              <a:t>Fair are the meadows, fairer still the woodlands, </a:t>
            </a:r>
            <a:br>
              <a:rPr lang="en-US" sz="3000" smtClean="0"/>
            </a:br>
            <a:r>
              <a:rPr lang="en-US" sz="3000" smtClean="0"/>
              <a:t>Robed in the blooming garb of spring; </a:t>
            </a:r>
            <a:br>
              <a:rPr lang="en-US" sz="3000" smtClean="0"/>
            </a:br>
            <a:r>
              <a:rPr lang="en-US" sz="3000" smtClean="0"/>
              <a:t>Jesus is fairer, Jesus is purer, </a:t>
            </a:r>
            <a:br>
              <a:rPr lang="en-US" sz="3000" smtClean="0"/>
            </a:br>
            <a:r>
              <a:rPr lang="en-US" sz="3000" smtClean="0"/>
              <a:t>Who makes the woeful heart to sing. </a:t>
            </a:r>
            <a:endParaRPr lang="zh-TW" altLang="en-US" sz="3000" smtClean="0">
              <a:latin typeface="華康中楷體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zh-TW" sz="2200" smtClean="0">
                <a:latin typeface="華康中楷體"/>
                <a:ea typeface="全真中黑體"/>
                <a:cs typeface="全真中黑體"/>
              </a:rPr>
              <a:t>S183          </a:t>
            </a:r>
            <a:r>
              <a:rPr lang="zh-TW" altLang="en-US" sz="5900" smtClean="0">
                <a:latin typeface="華康中楷體"/>
                <a:ea typeface="全真中黑體"/>
                <a:cs typeface="全真中黑體"/>
              </a:rPr>
              <a:t>美哉主耶穌</a:t>
            </a:r>
            <a:r>
              <a:rPr lang="zh-TW" altLang="en-US" sz="2200" smtClean="0">
                <a:latin typeface="華康中楷體"/>
                <a:ea typeface="全真中黑體"/>
                <a:cs typeface="全真中黑體"/>
              </a:rPr>
              <a:t>          3/4</a:t>
            </a:r>
            <a:endParaRPr lang="zh-TW" altLang="en-US" sz="4000" smtClean="0">
              <a:latin typeface="華康中楷體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610600" cy="533400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2700" smtClean="0">
                <a:latin typeface="華康中楷體"/>
              </a:rPr>
              <a:t>3.   </a:t>
            </a:r>
            <a:r>
              <a:rPr lang="zh-TW" altLang="en-US" sz="4100" smtClean="0">
                <a:latin typeface="全真楷書"/>
                <a:ea typeface="全真楷書"/>
                <a:cs typeface="全真楷書"/>
              </a:rPr>
              <a:t>陽光多美麗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100" smtClean="0">
                <a:latin typeface="全真楷書"/>
                <a:ea typeface="全真楷書"/>
                <a:cs typeface="全真楷書"/>
              </a:rPr>
              <a:t>  月光更覺清新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100" smtClean="0">
                <a:latin typeface="全真楷書"/>
                <a:ea typeface="全真楷書"/>
                <a:cs typeface="全真楷書"/>
              </a:rPr>
              <a:t>  繁星點點燦爛閃耀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100" smtClean="0">
                <a:latin typeface="全真楷書"/>
                <a:ea typeface="全真楷書"/>
                <a:cs typeface="全真楷書"/>
              </a:rPr>
              <a:t>  耶穌更光明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100" smtClean="0">
                <a:latin typeface="全真楷書"/>
                <a:ea typeface="全真楷書"/>
                <a:cs typeface="全真楷書"/>
              </a:rPr>
              <a:t>  耶穌更皎潔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100" smtClean="0">
                <a:latin typeface="全真楷書"/>
                <a:ea typeface="全真楷書"/>
                <a:cs typeface="全真楷書"/>
              </a:rPr>
              <a:t>  天使榮光不足比較</a:t>
            </a:r>
            <a:endParaRPr lang="en-US" altLang="zh-TW" sz="4100" smtClean="0">
              <a:latin typeface="全真楷書"/>
              <a:ea typeface="全真楷書"/>
              <a:cs typeface="全真楷書"/>
            </a:endParaRP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sz="2700" smtClean="0"/>
              <a:t>      Fair is the sunshine, </a:t>
            </a:r>
            <a:br>
              <a:rPr lang="en-US" sz="2700" smtClean="0"/>
            </a:br>
            <a:r>
              <a:rPr lang="en-US" sz="2700" smtClean="0"/>
              <a:t>Fairer still the moonlight, </a:t>
            </a:r>
            <a:br>
              <a:rPr lang="en-US" sz="2700" smtClean="0"/>
            </a:br>
            <a:r>
              <a:rPr lang="en-US" sz="2700" smtClean="0"/>
              <a:t>And all the twinkling starry host; </a:t>
            </a:r>
            <a:br>
              <a:rPr lang="en-US" sz="2700" smtClean="0"/>
            </a:br>
            <a:r>
              <a:rPr lang="en-US" sz="2700" smtClean="0"/>
              <a:t>Jesus shines brighter, Jesus shines purer </a:t>
            </a:r>
            <a:br>
              <a:rPr lang="en-US" sz="2700" smtClean="0"/>
            </a:br>
            <a:r>
              <a:rPr lang="en-US" sz="2700" smtClean="0"/>
              <a:t>Than all the angels heaven can boast. </a:t>
            </a:r>
            <a:endParaRPr lang="zh-TW" altLang="en-US" sz="2700" smtClean="0">
              <a:latin typeface="華康中楷體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zh-TW" sz="2200" smtClean="0">
                <a:latin typeface="華康中楷體"/>
                <a:ea typeface="全真中黑體"/>
                <a:cs typeface="全真中黑體"/>
              </a:rPr>
              <a:t>S183          </a:t>
            </a:r>
            <a:r>
              <a:rPr lang="zh-TW" altLang="en-US" sz="5900" smtClean="0">
                <a:latin typeface="華康中楷體"/>
                <a:ea typeface="全真中黑體"/>
                <a:cs typeface="全真中黑體"/>
              </a:rPr>
              <a:t>美哉主耶穌</a:t>
            </a:r>
            <a:r>
              <a:rPr lang="zh-TW" altLang="en-US" sz="2200" smtClean="0">
                <a:latin typeface="華康中楷體"/>
                <a:ea typeface="全真中黑體"/>
                <a:cs typeface="全真中黑體"/>
              </a:rPr>
              <a:t>          4/4</a:t>
            </a:r>
            <a:endParaRPr lang="zh-TW" altLang="en-US" sz="4000" smtClean="0">
              <a:latin typeface="華康中楷體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76400"/>
            <a:ext cx="8534400" cy="518160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000" smtClean="0">
                <a:latin typeface="華康中楷體"/>
              </a:rPr>
              <a:t>4.   </a:t>
            </a:r>
            <a:r>
              <a:rPr lang="zh-TW" altLang="en-US" sz="4400" smtClean="0">
                <a:latin typeface="全真楷書"/>
                <a:ea typeface="全真楷書"/>
                <a:cs typeface="全真楷書"/>
              </a:rPr>
              <a:t>美哉主耶穌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smtClean="0">
                <a:latin typeface="全真楷書"/>
                <a:ea typeface="全真楷書"/>
                <a:cs typeface="全真楷書"/>
              </a:rPr>
              <a:t>  統轄萬國萬民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smtClean="0">
                <a:latin typeface="全真楷書"/>
                <a:ea typeface="全真楷書"/>
                <a:cs typeface="全真楷書"/>
              </a:rPr>
              <a:t>  世人救主天上真神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smtClean="0">
                <a:latin typeface="全真楷書"/>
                <a:ea typeface="全真楷書"/>
                <a:cs typeface="全真楷書"/>
              </a:rPr>
              <a:t>  尊貴與光榮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smtClean="0">
                <a:latin typeface="全真楷書"/>
                <a:ea typeface="全真楷書"/>
                <a:cs typeface="全真楷書"/>
              </a:rPr>
              <a:t>  讚美與敬崇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smtClean="0">
                <a:latin typeface="全真楷書"/>
                <a:ea typeface="全真楷書"/>
                <a:cs typeface="全真楷書"/>
              </a:rPr>
              <a:t>  都歸主耶穌到無窮</a:t>
            </a:r>
            <a:endParaRPr lang="en-US" altLang="zh-TW" sz="4400" smtClean="0">
              <a:latin typeface="全真楷書"/>
              <a:ea typeface="全真楷書"/>
              <a:cs typeface="全真楷書"/>
            </a:endParaRP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sz="3000" smtClean="0"/>
              <a:t>Beautiful Savior! Lord of all the nations! </a:t>
            </a:r>
            <a:br>
              <a:rPr lang="en-US" sz="3000" smtClean="0"/>
            </a:br>
            <a:r>
              <a:rPr lang="en-US" sz="3000" smtClean="0"/>
              <a:t>Son of God and Son of Man! </a:t>
            </a:r>
            <a:br>
              <a:rPr lang="en-US" sz="3000" smtClean="0"/>
            </a:br>
            <a:r>
              <a:rPr lang="en-US" sz="3000" smtClean="0"/>
              <a:t>Glory and honor, praise, adoration, </a:t>
            </a:r>
            <a:br>
              <a:rPr lang="en-US" sz="3000" smtClean="0"/>
            </a:br>
            <a:r>
              <a:rPr lang="en-US" sz="3000" smtClean="0"/>
              <a:t>Now and forever more be Thine. </a:t>
            </a:r>
            <a:endParaRPr lang="zh-TW" altLang="en-US" sz="3000" smtClean="0">
              <a:latin typeface="華康中楷體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243</Words>
  <Application>Microsoft Office PowerPoint</Application>
  <PresentationFormat>On-screen Show (4:3)</PresentationFormat>
  <Paragraphs>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Calibri</vt:lpstr>
      <vt:lpstr>Arial</vt:lpstr>
      <vt:lpstr>華康中楷體</vt:lpstr>
      <vt:lpstr>全真中黑體</vt:lpstr>
      <vt:lpstr>PMingLiU</vt:lpstr>
      <vt:lpstr>全真楷書</vt:lpstr>
      <vt:lpstr>Monotype Sorts</vt:lpstr>
      <vt:lpstr>Office Theme</vt:lpstr>
      <vt:lpstr>S183          美哉主耶穌          1/4</vt:lpstr>
      <vt:lpstr>S183    美哉主耶穌          2/4</vt:lpstr>
      <vt:lpstr>S183          美哉主耶穌          3/4</vt:lpstr>
      <vt:lpstr>S183          美哉主耶穌          4/4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Mingyong Huang</dc:creator>
  <cp:lastModifiedBy>Mingyong Huang</cp:lastModifiedBy>
  <cp:revision>50</cp:revision>
  <dcterms:created xsi:type="dcterms:W3CDTF">2006-08-16T00:00:00Z</dcterms:created>
  <dcterms:modified xsi:type="dcterms:W3CDTF">2018-03-10T03:24:39Z</dcterms:modified>
</cp:coreProperties>
</file>