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C16657-3A3C-432A-88AF-6329EA35B1E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D118C31-EA00-4F81-A16F-C306D3DA3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1CD633-6A33-4FB3-B8D1-2E92670A65B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FC75-1600-4EDD-B3F2-47B0DF49A82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B0765-B2D5-4D7A-8390-ADEF53252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D140D-7719-4C88-BBCB-416453A8702E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B671F-9CFE-4733-A38D-73272486A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E9444-92F9-4BEB-9E35-C7D53E26329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B896-16D6-4B55-A119-6D0825EE0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29E1-1773-4AC7-964D-6CDE99EA00CB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74E84-78A0-4E4C-9430-029704C0F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4C17C-71C8-48ED-AACC-7650D2792FB0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C8A50-193A-4782-9FCE-900E5239E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6FF94-27AF-4B10-94D3-66BD51C2D5DE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225B7-AACE-4B1E-A51C-310788260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7BB8B-F6B7-41DC-83F4-A07AC010EDE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A183-1548-49B7-89C2-77C71CB9A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5F08-74CB-4EE7-9392-A5CE033173AB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EA3C1-E97A-404A-8E63-3DD0116C9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B91C-B97E-4512-9A1F-3BB43F938EDF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EF31A-FB1C-45E9-9040-0E06ECEBC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CDC62-DDB5-45B0-9CE3-EBCEB7EE608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BDC77-4F22-4216-B7F1-1DBDFD7AB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A0AA0-11F3-4D13-B67F-FEDCC96F12B5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C971-91F3-4E90-B066-02E7EEC44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5242BD-6544-4F80-9D71-DB3A3D96EC85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60CEC9-15D6-4DB3-B833-90AADF9BA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eaLnBrk="1" hangingPunct="1"/>
            <a:r>
              <a:rPr lang="zh-CN" altLang="en-US" sz="4800" b="1" smtClean="0"/>
              <a:t>耶稣，我爱你</a:t>
            </a:r>
            <a:r>
              <a:rPr lang="en-US" altLang="zh-CN" sz="4800" b="1" smtClean="0"/>
              <a:t/>
            </a:r>
            <a:br>
              <a:rPr lang="en-US" altLang="zh-CN" sz="4800" b="1" smtClean="0"/>
            </a:br>
            <a:r>
              <a:rPr lang="en-US" altLang="zh-CN" sz="4800" b="1" smtClean="0"/>
              <a:t>Jesus, I love you</a:t>
            </a:r>
            <a:endParaRPr lang="en-US" sz="4800" b="1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610600" cy="4953000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zh-CN" smtClean="0"/>
              <a:t>   </a:t>
            </a:r>
            <a:r>
              <a:rPr lang="zh-CN" altLang="en-US" b="1" smtClean="0"/>
              <a:t>耶稣，我爱你， 俯伏在您面前， </a:t>
            </a:r>
            <a:endParaRPr lang="en-US" altLang="zh-CN" b="1" smtClean="0"/>
          </a:p>
          <a:p>
            <a:pPr eaLnBrk="1" hangingPunct="1">
              <a:buFont typeface="Arial" pitchFamily="34" charset="0"/>
              <a:buNone/>
            </a:pPr>
            <a:r>
              <a:rPr lang="en-US" altLang="zh-CN" b="1" smtClean="0"/>
              <a:t>   </a:t>
            </a:r>
            <a:r>
              <a:rPr lang="zh-CN" altLang="en-US" b="1" smtClean="0"/>
              <a:t>赞美敬拜您， 主，我王。</a:t>
            </a:r>
            <a:endParaRPr lang="en-US" altLang="zh-CN" b="1" smtClean="0"/>
          </a:p>
          <a:p>
            <a:pPr eaLnBrk="1" hangingPunct="1">
              <a:buFont typeface="Arial" pitchFamily="34" charset="0"/>
              <a:buNone/>
            </a:pPr>
            <a:r>
              <a:rPr lang="en-US" altLang="zh-CN" b="1" smtClean="0"/>
              <a:t>   </a:t>
            </a:r>
            <a:r>
              <a:rPr lang="zh-CN" altLang="en-US" b="1" smtClean="0"/>
              <a:t>哈利路亚，哈利路亚，</a:t>
            </a:r>
            <a:endParaRPr lang="en-US" altLang="zh-CN" b="1" smtClean="0"/>
          </a:p>
          <a:p>
            <a:pPr eaLnBrk="1" hangingPunct="1">
              <a:buFont typeface="Arial" pitchFamily="34" charset="0"/>
              <a:buNone/>
            </a:pPr>
            <a:r>
              <a:rPr lang="en-US" altLang="zh-CN" b="1" smtClean="0"/>
              <a:t>   </a:t>
            </a:r>
            <a:r>
              <a:rPr lang="zh-CN" altLang="en-US" b="1" smtClean="0"/>
              <a:t> 哈利路亚，哈利路亚。</a:t>
            </a:r>
            <a:endParaRPr lang="en-US" altLang="zh-CN" b="1" smtClean="0"/>
          </a:p>
          <a:p>
            <a:pPr eaLnBrk="1" hangingPunct="1">
              <a:buFont typeface="Arial" pitchFamily="34" charset="0"/>
              <a:buNone/>
            </a:pPr>
            <a:r>
              <a:rPr lang="en-US" b="1" smtClean="0"/>
              <a:t>   Jesus, I love You</a:t>
            </a:r>
            <a:br>
              <a:rPr lang="en-US" b="1" smtClean="0"/>
            </a:br>
            <a:r>
              <a:rPr lang="en-US" b="1" smtClean="0"/>
              <a:t>I bow down before You ,Praises and worship</a:t>
            </a:r>
            <a:br>
              <a:rPr lang="en-US" b="1" smtClean="0"/>
            </a:br>
            <a:r>
              <a:rPr lang="en-US" b="1" smtClean="0"/>
              <a:t>To our King</a:t>
            </a:r>
            <a:br>
              <a:rPr lang="en-US" b="1" smtClean="0"/>
            </a:br>
            <a:r>
              <a:rPr lang="en-US" b="1" smtClean="0"/>
              <a:t>Alleluia, alleluia,</a:t>
            </a:r>
            <a:br>
              <a:rPr lang="en-US" b="1" smtClean="0"/>
            </a:br>
            <a:r>
              <a:rPr lang="en-US" b="1" smtClean="0"/>
              <a:t>Alleluia, allelu.</a:t>
            </a:r>
            <a:endParaRPr lang="en-US" smtClean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81000" y="4572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/>
              <a:t>S13-1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63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SimSun</vt:lpstr>
      <vt:lpstr>Office Theme</vt:lpstr>
      <vt:lpstr>耶稣，我爱你 Jesus, I love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Mingyong Huang</dc:creator>
  <cp:lastModifiedBy>Mingyong Huang</cp:lastModifiedBy>
  <cp:revision>51</cp:revision>
  <dcterms:created xsi:type="dcterms:W3CDTF">2006-08-16T00:00:00Z</dcterms:created>
  <dcterms:modified xsi:type="dcterms:W3CDTF">2018-03-10T03:24:18Z</dcterms:modified>
</cp:coreProperties>
</file>