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8" r:id="rId3"/>
    <p:sldId id="262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617527B7-8CEF-4CEC-A5DB-780FFED4B6D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altLang="zh-TW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8B95A695-CEB8-4D02-B386-CF298FDA92C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7D0F6-5D5A-45F4-B472-24072A74D60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0E060-AF47-48DE-BACC-9AF83A3FB24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EDB28-01DA-4360-9852-734E237D38F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326665-AAAC-465F-94F4-8F381C2859B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BE713-17B3-4942-84A8-3C74223DF89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AA0A68-5675-49FB-B2C5-188C998A4DE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9F978-B9A8-462B-A628-5C6854B356F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68A13-2AA5-4F27-B9AB-FD32376D4A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3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F0676-A082-4D19-8782-80C19DF76B1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F5654-88EC-4AF7-A8EE-B936F9DEFD1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13B38-F6D8-4463-A9EA-8FE0F52862F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0" y="5797550"/>
            <a:ext cx="9132888" cy="1076325"/>
            <a:chOff x="0" y="3652"/>
            <a:chExt cx="5753" cy="678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0" y="3676"/>
              <a:ext cx="5752" cy="64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3652"/>
              <a:ext cx="5753" cy="678"/>
              <a:chOff x="0" y="3652"/>
              <a:chExt cx="5753" cy="678"/>
            </a:xfrm>
          </p:grpSpPr>
          <p:sp useBgFill="1">
            <p:nvSpPr>
              <p:cNvPr id="1034" name="Freeform 3"/>
              <p:cNvSpPr>
                <a:spLocks/>
              </p:cNvSpPr>
              <p:nvPr/>
            </p:nvSpPr>
            <p:spPr bwMode="white">
              <a:xfrm>
                <a:off x="0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5" name="Freeform 4"/>
              <p:cNvSpPr>
                <a:spLocks/>
              </p:cNvSpPr>
              <p:nvPr/>
            </p:nvSpPr>
            <p:spPr bwMode="white">
              <a:xfrm>
                <a:off x="432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6" name="Freeform 5"/>
              <p:cNvSpPr>
                <a:spLocks/>
              </p:cNvSpPr>
              <p:nvPr/>
            </p:nvSpPr>
            <p:spPr bwMode="white">
              <a:xfrm>
                <a:off x="876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7" name="Freeform 6"/>
              <p:cNvSpPr>
                <a:spLocks/>
              </p:cNvSpPr>
              <p:nvPr/>
            </p:nvSpPr>
            <p:spPr bwMode="white">
              <a:xfrm>
                <a:off x="1320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8" name="Freeform 7"/>
              <p:cNvSpPr>
                <a:spLocks/>
              </p:cNvSpPr>
              <p:nvPr/>
            </p:nvSpPr>
            <p:spPr bwMode="white">
              <a:xfrm>
                <a:off x="1764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9" name="Freeform 8"/>
              <p:cNvSpPr>
                <a:spLocks/>
              </p:cNvSpPr>
              <p:nvPr/>
            </p:nvSpPr>
            <p:spPr bwMode="white">
              <a:xfrm>
                <a:off x="2208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40" name="Freeform 9"/>
              <p:cNvSpPr>
                <a:spLocks/>
              </p:cNvSpPr>
              <p:nvPr/>
            </p:nvSpPr>
            <p:spPr bwMode="white">
              <a:xfrm>
                <a:off x="2640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41" name="Freeform 10"/>
              <p:cNvSpPr>
                <a:spLocks/>
              </p:cNvSpPr>
              <p:nvPr/>
            </p:nvSpPr>
            <p:spPr bwMode="white">
              <a:xfrm>
                <a:off x="3084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42" name="Freeform 11"/>
              <p:cNvSpPr>
                <a:spLocks/>
              </p:cNvSpPr>
              <p:nvPr/>
            </p:nvSpPr>
            <p:spPr bwMode="white">
              <a:xfrm>
                <a:off x="3540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43" name="Freeform 12"/>
              <p:cNvSpPr>
                <a:spLocks/>
              </p:cNvSpPr>
              <p:nvPr/>
            </p:nvSpPr>
            <p:spPr bwMode="white">
              <a:xfrm>
                <a:off x="3996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2" name="Freeform 13"/>
              <p:cNvSpPr>
                <a:spLocks/>
              </p:cNvSpPr>
              <p:nvPr/>
            </p:nvSpPr>
            <p:spPr bwMode="white">
              <a:xfrm>
                <a:off x="4464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3" name="Freeform 14"/>
              <p:cNvSpPr>
                <a:spLocks/>
              </p:cNvSpPr>
              <p:nvPr/>
            </p:nvSpPr>
            <p:spPr bwMode="white">
              <a:xfrm>
                <a:off x="4920" y="3652"/>
                <a:ext cx="577" cy="678"/>
              </a:xfrm>
              <a:custGeom>
                <a:avLst/>
                <a:gdLst>
                  <a:gd name="T0" fmla="*/ 0 w 577"/>
                  <a:gd name="T1" fmla="*/ 677 h 678"/>
                  <a:gd name="T2" fmla="*/ 480 w 577"/>
                  <a:gd name="T3" fmla="*/ 0 h 678"/>
                  <a:gd name="T4" fmla="*/ 576 w 577"/>
                  <a:gd name="T5" fmla="*/ 0 h 678"/>
                  <a:gd name="T6" fmla="*/ 96 w 577"/>
                  <a:gd name="T7" fmla="*/ 677 h 678"/>
                  <a:gd name="T8" fmla="*/ 0 w 577"/>
                  <a:gd name="T9" fmla="*/ 677 h 6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4" name="Freeform 15"/>
              <p:cNvSpPr>
                <a:spLocks/>
              </p:cNvSpPr>
              <p:nvPr/>
            </p:nvSpPr>
            <p:spPr bwMode="white">
              <a:xfrm>
                <a:off x="5392" y="3825"/>
                <a:ext cx="361" cy="505"/>
              </a:xfrm>
              <a:custGeom>
                <a:avLst/>
                <a:gdLst>
                  <a:gd name="T0" fmla="*/ 0 w 361"/>
                  <a:gd name="T1" fmla="*/ 504 h 505"/>
                  <a:gd name="T2" fmla="*/ 360 w 361"/>
                  <a:gd name="T3" fmla="*/ 0 h 505"/>
                  <a:gd name="T4" fmla="*/ 360 w 361"/>
                  <a:gd name="T5" fmla="*/ 122 h 505"/>
                  <a:gd name="T6" fmla="*/ 96 w 361"/>
                  <a:gd name="T7" fmla="*/ 504 h 505"/>
                  <a:gd name="T8" fmla="*/ 0 w 361"/>
                  <a:gd name="T9" fmla="*/ 504 h 5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1" h="505">
                    <a:moveTo>
                      <a:pt x="0" y="504"/>
                    </a:moveTo>
                    <a:lnTo>
                      <a:pt x="360" y="0"/>
                    </a:lnTo>
                    <a:lnTo>
                      <a:pt x="360" y="122"/>
                    </a:lnTo>
                    <a:lnTo>
                      <a:pt x="96" y="504"/>
                    </a:lnTo>
                    <a:lnTo>
                      <a:pt x="0" y="504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500"/>
            <a:ext cx="77724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2000" smtClean="0"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DCFC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D2529C-5A1D-427A-BEBC-A1B0E6A3689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v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975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</p:spPr>
        <p:txBody>
          <a:bodyPr/>
          <a:lstStyle/>
          <a:p>
            <a:pPr eaLnBrk="1" hangingPunct="1"/>
            <a:r>
              <a:rPr lang="zh-TW" altLang="en-US" sz="4800" b="1" smtClean="0">
                <a:solidFill>
                  <a:srgbClr val="FFFF00"/>
                </a:solidFill>
                <a:ea typeface="全真中黑體" pitchFamily="49" charset="-120"/>
              </a:rPr>
              <a:t>有福的確據</a:t>
            </a:r>
            <a:endParaRPr lang="en-US" altLang="zh-TW" sz="4800" b="1" smtClean="0">
              <a:solidFill>
                <a:srgbClr val="FFFF00"/>
              </a:solidFill>
              <a:ea typeface="華康中楷體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848600" cy="3162300"/>
          </a:xfrm>
          <a:noFill/>
        </p:spPr>
        <p:txBody>
          <a:bodyPr/>
          <a:lstStyle/>
          <a:p>
            <a:pPr algn="ctr" eaLnBrk="1" hangingPunct="1">
              <a:lnSpc>
                <a:spcPct val="20000"/>
              </a:lnSpc>
              <a:buFont typeface="Monotype Sorts" pitchFamily="2" charset="2"/>
              <a:buNone/>
            </a:pPr>
            <a:endParaRPr lang="zh-TW" altLang="en-US" sz="4400" b="1" smtClean="0">
              <a:latin typeface="全真中圓體" pitchFamily="49" charset="-120"/>
              <a:ea typeface="全真中圓體" pitchFamily="49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這是我信息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我的詩歌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讚美我救主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晝夜唱和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這是我信息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我的詩歌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讚美我救主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晝夜唱和</a:t>
            </a: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533400" y="3962400"/>
            <a:ext cx="8001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</a:rPr>
              <a:t>This is my story, this is my song,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Praising my Savior all the day long;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This is my story, this is my song,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Praising my Savior all the day long.</a:t>
            </a:r>
          </a:p>
        </p:txBody>
      </p:sp>
      <p:pic>
        <p:nvPicPr>
          <p:cNvPr id="2054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975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</p:spPr>
        <p:txBody>
          <a:bodyPr/>
          <a:lstStyle/>
          <a:p>
            <a:pPr eaLnBrk="1" hangingPunct="1"/>
            <a:r>
              <a:rPr lang="en-US" altLang="zh-TW" sz="2400" b="1" smtClean="0">
                <a:ea typeface="華康中楷體" charset="-120"/>
              </a:rPr>
              <a:t>S050</a:t>
            </a:r>
            <a:r>
              <a:rPr lang="en-US" altLang="zh-TW" b="1" smtClean="0">
                <a:ea typeface="華康中楷體" charset="-120"/>
              </a:rPr>
              <a:t>      </a:t>
            </a:r>
            <a:r>
              <a:rPr lang="zh-TW" altLang="en-US" sz="4800" b="1" smtClean="0">
                <a:ea typeface="全真中黑體" pitchFamily="49" charset="-120"/>
              </a:rPr>
              <a:t>有福的確據</a:t>
            </a:r>
            <a:r>
              <a:rPr lang="zh-TW" altLang="en-US" sz="4800" b="1" smtClean="0">
                <a:ea typeface="華康中楷體" charset="-120"/>
              </a:rPr>
              <a:t>      </a:t>
            </a:r>
            <a:r>
              <a:rPr lang="en-US" altLang="zh-TW" sz="2400" b="1" smtClean="0">
                <a:ea typeface="華康中楷體" charset="-120"/>
              </a:rPr>
              <a:t>1/3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1100"/>
            <a:ext cx="7848600" cy="2857500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有福的確據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耶穌屬我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我今得先嚐主榮耀喜樂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為神的後嗣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救贖功成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由聖靈重生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寶血洗淨</a:t>
            </a:r>
          </a:p>
          <a:p>
            <a:pPr algn="ctr" eaLnBrk="1" hangingPunct="1">
              <a:lnSpc>
                <a:spcPct val="20000"/>
              </a:lnSpc>
              <a:buFont typeface="Monotype Sorts" pitchFamily="2" charset="2"/>
              <a:buNone/>
            </a:pPr>
            <a:endParaRPr lang="zh-TW" altLang="en-US" sz="4400" b="1" smtClean="0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381000" y="4092575"/>
            <a:ext cx="8229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</a:rPr>
              <a:t>Blessed assurance, Jesus is mine!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Oh, what a foretaste of glory divine!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Heir of salvation, purchase of God,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Born of His Spirit, washed in His blood.</a:t>
            </a:r>
          </a:p>
        </p:txBody>
      </p:sp>
      <p:pic>
        <p:nvPicPr>
          <p:cNvPr id="3078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975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</p:spPr>
        <p:txBody>
          <a:bodyPr/>
          <a:lstStyle/>
          <a:p>
            <a:pPr eaLnBrk="1" hangingPunct="1"/>
            <a:r>
              <a:rPr lang="zh-TW" altLang="en-US" sz="4800" b="1" smtClean="0">
                <a:solidFill>
                  <a:srgbClr val="FFFF00"/>
                </a:solidFill>
                <a:ea typeface="全真中黑體" pitchFamily="49" charset="-120"/>
              </a:rPr>
              <a:t>有福的確據</a:t>
            </a:r>
            <a:endParaRPr lang="en-US" altLang="zh-TW" sz="4800" b="1" smtClean="0">
              <a:solidFill>
                <a:srgbClr val="FFFF00"/>
              </a:solidFill>
              <a:ea typeface="華康中楷體" charset="-12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848600" cy="3162300"/>
          </a:xfrm>
          <a:noFill/>
        </p:spPr>
        <p:txBody>
          <a:bodyPr/>
          <a:lstStyle/>
          <a:p>
            <a:pPr algn="ctr" eaLnBrk="1" hangingPunct="1">
              <a:lnSpc>
                <a:spcPct val="20000"/>
              </a:lnSpc>
              <a:buFont typeface="Monotype Sorts" pitchFamily="2" charset="2"/>
              <a:buNone/>
            </a:pPr>
            <a:endParaRPr lang="zh-TW" altLang="en-US" sz="4400" b="1" smtClean="0">
              <a:latin typeface="全真中圓體" pitchFamily="49" charset="-120"/>
              <a:ea typeface="全真中圓體" pitchFamily="49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這是我信息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我的詩歌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讚美我救主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晝夜唱和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這是我信息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我的詩歌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讚美我救主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晝夜唱和</a:t>
            </a:r>
          </a:p>
        </p:txBody>
      </p:sp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533400" y="3962400"/>
            <a:ext cx="8001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</a:rPr>
              <a:t>This is my story, this is my song,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Praising my Savior all the day long;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This is my story, this is my song,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Praising my Savior all the day long.</a:t>
            </a:r>
          </a:p>
        </p:txBody>
      </p:sp>
      <p:pic>
        <p:nvPicPr>
          <p:cNvPr id="4102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975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</p:spPr>
        <p:txBody>
          <a:bodyPr/>
          <a:lstStyle/>
          <a:p>
            <a:pPr eaLnBrk="1" hangingPunct="1"/>
            <a:r>
              <a:rPr lang="en-US" altLang="zh-TW" sz="2400" b="1" smtClean="0">
                <a:ea typeface="華康中楷體" charset="-120"/>
              </a:rPr>
              <a:t>S050</a:t>
            </a:r>
            <a:r>
              <a:rPr lang="en-US" altLang="zh-TW" b="1" smtClean="0">
                <a:ea typeface="華康中楷體" charset="-120"/>
              </a:rPr>
              <a:t>      </a:t>
            </a:r>
            <a:r>
              <a:rPr lang="zh-TW" altLang="en-US" sz="4800" b="1" smtClean="0">
                <a:ea typeface="全真中黑體" pitchFamily="49" charset="-120"/>
              </a:rPr>
              <a:t>有福的確據</a:t>
            </a:r>
            <a:r>
              <a:rPr lang="zh-TW" altLang="en-US" sz="4800" b="1" smtClean="0">
                <a:ea typeface="華康中楷體" charset="-120"/>
              </a:rPr>
              <a:t>      </a:t>
            </a:r>
            <a:r>
              <a:rPr lang="en-US" altLang="zh-TW" sz="2400" b="1" smtClean="0">
                <a:ea typeface="華康中楷體" charset="-120"/>
              </a:rPr>
              <a:t>2/3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1100"/>
            <a:ext cx="7848600" cy="2933700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完全的順服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快樂無比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天堂的榮耀顯在我心裡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天使帶信息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由天而來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報明主憐憫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述說主愛</a:t>
            </a:r>
          </a:p>
          <a:p>
            <a:pPr algn="ctr" eaLnBrk="1" hangingPunct="1">
              <a:lnSpc>
                <a:spcPct val="0"/>
              </a:lnSpc>
              <a:buFont typeface="Monotype Sorts" pitchFamily="2" charset="2"/>
              <a:buNone/>
            </a:pPr>
            <a:endParaRPr lang="zh-TW" altLang="en-US" sz="4400" b="1" smtClean="0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5125" name="Rectangle 1"/>
          <p:cNvSpPr>
            <a:spLocks noChangeArrowheads="1"/>
          </p:cNvSpPr>
          <p:nvPr/>
        </p:nvSpPr>
        <p:spPr bwMode="auto">
          <a:xfrm>
            <a:off x="457200" y="4144963"/>
            <a:ext cx="8305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</a:rPr>
              <a:t>Perfect submission, perfect delight,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Visions of rapture now burst on my sight;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Angels, descending, bring from above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Echoes of mercy, whispers of love.</a:t>
            </a:r>
          </a:p>
        </p:txBody>
      </p:sp>
      <p:pic>
        <p:nvPicPr>
          <p:cNvPr id="5126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975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</p:spPr>
        <p:txBody>
          <a:bodyPr/>
          <a:lstStyle/>
          <a:p>
            <a:pPr eaLnBrk="1" hangingPunct="1"/>
            <a:r>
              <a:rPr lang="en-US" altLang="zh-TW" sz="2400" b="1" smtClean="0">
                <a:ea typeface="華康中楷體" charset="-120"/>
              </a:rPr>
              <a:t>S050</a:t>
            </a:r>
            <a:r>
              <a:rPr lang="en-US" altLang="zh-TW" b="1" smtClean="0">
                <a:ea typeface="華康中楷體" charset="-120"/>
              </a:rPr>
              <a:t>      </a:t>
            </a:r>
            <a:r>
              <a:rPr lang="zh-TW" altLang="en-US" sz="4800" b="1" smtClean="0">
                <a:ea typeface="全真中黑體" pitchFamily="49" charset="-120"/>
              </a:rPr>
              <a:t>有福的確據</a:t>
            </a:r>
            <a:r>
              <a:rPr lang="zh-TW" altLang="en-US" sz="4800" b="1" smtClean="0">
                <a:ea typeface="華康中楷體" charset="-120"/>
              </a:rPr>
              <a:t>      </a:t>
            </a:r>
            <a:r>
              <a:rPr lang="en-US" altLang="zh-TW" sz="2400" b="1" smtClean="0">
                <a:ea typeface="華康中楷體" charset="-120"/>
              </a:rPr>
              <a:t>3/3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81100"/>
            <a:ext cx="7848600" cy="5676900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完全的順服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完全安息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何等的歡欣我在基督裡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儆醒而禱告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等主回來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滿有主恩賜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暢我心懷</a:t>
            </a:r>
          </a:p>
          <a:p>
            <a:pPr algn="ctr" eaLnBrk="1" hangingPunct="1">
              <a:lnSpc>
                <a:spcPct val="20000"/>
              </a:lnSpc>
              <a:buFont typeface="Monotype Sorts" pitchFamily="2" charset="2"/>
              <a:buNone/>
            </a:pPr>
            <a:endParaRPr lang="zh-TW" altLang="en-US" sz="4400" b="1" smtClean="0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6149" name="Rectangle 1"/>
          <p:cNvSpPr>
            <a:spLocks noChangeArrowheads="1"/>
          </p:cNvSpPr>
          <p:nvPr/>
        </p:nvSpPr>
        <p:spPr bwMode="auto">
          <a:xfrm>
            <a:off x="609600" y="4038600"/>
            <a:ext cx="807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</a:rPr>
              <a:t>Perfect submission, all is at rest,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I in my Savior am happy and blest,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Watching and waiting, looking above,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Filled with His goodness, lost in His love.</a:t>
            </a:r>
          </a:p>
        </p:txBody>
      </p:sp>
      <p:pic>
        <p:nvPicPr>
          <p:cNvPr id="6150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975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</p:spPr>
        <p:txBody>
          <a:bodyPr/>
          <a:lstStyle/>
          <a:p>
            <a:pPr eaLnBrk="1" hangingPunct="1"/>
            <a:r>
              <a:rPr lang="zh-TW" altLang="en-US" sz="4800" b="1" smtClean="0">
                <a:solidFill>
                  <a:srgbClr val="FFFF00"/>
                </a:solidFill>
                <a:ea typeface="全真中黑體" pitchFamily="49" charset="-120"/>
              </a:rPr>
              <a:t>有福的確據</a:t>
            </a:r>
            <a:endParaRPr lang="en-US" altLang="zh-TW" sz="4800" b="1" smtClean="0">
              <a:solidFill>
                <a:srgbClr val="FFFF00"/>
              </a:solidFill>
              <a:ea typeface="華康中楷體" charset="-12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848600" cy="3162300"/>
          </a:xfrm>
          <a:noFill/>
        </p:spPr>
        <p:txBody>
          <a:bodyPr/>
          <a:lstStyle/>
          <a:p>
            <a:pPr algn="ctr" eaLnBrk="1" hangingPunct="1">
              <a:lnSpc>
                <a:spcPct val="20000"/>
              </a:lnSpc>
              <a:buFont typeface="Monotype Sorts" pitchFamily="2" charset="2"/>
              <a:buNone/>
            </a:pPr>
            <a:endParaRPr lang="zh-TW" altLang="en-US" sz="4400" b="1" smtClean="0">
              <a:latin typeface="全真中圓體" pitchFamily="49" charset="-120"/>
              <a:ea typeface="全真中圓體" pitchFamily="49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這是我信息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我的詩歌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讚美我救主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晝夜唱和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這是我信息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我的詩歌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讚美我救主</a:t>
            </a:r>
            <a:r>
              <a:rPr lang="en-US" altLang="zh-TW" sz="4400" b="1" smtClean="0">
                <a:latin typeface="全真中圓體" pitchFamily="49" charset="-120"/>
                <a:ea typeface="全真中圓體" pitchFamily="49" charset="-120"/>
              </a:rPr>
              <a:t>,</a:t>
            </a:r>
            <a:r>
              <a:rPr lang="zh-TW" altLang="en-US" sz="4400" b="1" smtClean="0">
                <a:latin typeface="全真中圓體" pitchFamily="49" charset="-120"/>
                <a:ea typeface="全真中圓體" pitchFamily="49" charset="-120"/>
              </a:rPr>
              <a:t>晝夜唱和</a:t>
            </a:r>
          </a:p>
        </p:txBody>
      </p:sp>
      <p:sp>
        <p:nvSpPr>
          <p:cNvPr id="7173" name="Rectangle 1"/>
          <p:cNvSpPr>
            <a:spLocks noChangeArrowheads="1"/>
          </p:cNvSpPr>
          <p:nvPr/>
        </p:nvSpPr>
        <p:spPr bwMode="auto">
          <a:xfrm>
            <a:off x="533400" y="3962400"/>
            <a:ext cx="8001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solidFill>
                  <a:srgbClr val="FFC000"/>
                </a:solidFill>
              </a:rPr>
              <a:t>This is my story, this is my song,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Praising my Savior all the day long;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This is my story, this is my song,</a:t>
            </a:r>
            <a:br>
              <a:rPr lang="en-US" sz="3600">
                <a:solidFill>
                  <a:srgbClr val="FFC000"/>
                </a:solidFill>
              </a:rPr>
            </a:br>
            <a:r>
              <a:rPr lang="en-US" sz="3600">
                <a:solidFill>
                  <a:srgbClr val="FFC000"/>
                </a:solidFill>
              </a:rPr>
              <a:t>Praising my Savior all the day long.</a:t>
            </a:r>
          </a:p>
        </p:txBody>
      </p:sp>
      <p:pic>
        <p:nvPicPr>
          <p:cNvPr id="717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cfc">
  <a:themeElements>
    <a:clrScheme name="dcfc.pot 1">
      <a:dk1>
        <a:srgbClr val="000000"/>
      </a:dk1>
      <a:lt1>
        <a:srgbClr val="FFFFFF"/>
      </a:lt1>
      <a:dk2>
        <a:srgbClr val="000000"/>
      </a:dk2>
      <a:lt2>
        <a:srgbClr val="FFFF00"/>
      </a:lt2>
      <a:accent1>
        <a:srgbClr val="FF9933"/>
      </a:accent1>
      <a:accent2>
        <a:srgbClr val="0000FF"/>
      </a:accent2>
      <a:accent3>
        <a:srgbClr val="AAAAAA"/>
      </a:accent3>
      <a:accent4>
        <a:srgbClr val="DADADA"/>
      </a:accent4>
      <a:accent5>
        <a:srgbClr val="FFCAAD"/>
      </a:accent5>
      <a:accent6>
        <a:srgbClr val="0000E7"/>
      </a:accent6>
      <a:hlink>
        <a:srgbClr val="FF33CC"/>
      </a:hlink>
      <a:folHlink>
        <a:srgbClr val="000080"/>
      </a:folHlink>
    </a:clrScheme>
    <a:fontScheme name="dcfc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dcfc.pot 1">
        <a:dk1>
          <a:srgbClr val="000000"/>
        </a:dk1>
        <a:lt1>
          <a:srgbClr val="FFFFFF"/>
        </a:lt1>
        <a:dk2>
          <a:srgbClr val="000000"/>
        </a:dk2>
        <a:lt2>
          <a:srgbClr val="FFFF00"/>
        </a:lt2>
        <a:accent1>
          <a:srgbClr val="FF9933"/>
        </a:accent1>
        <a:accent2>
          <a:srgbClr val="0000FF"/>
        </a:accent2>
        <a:accent3>
          <a:srgbClr val="AAAAAA"/>
        </a:accent3>
        <a:accent4>
          <a:srgbClr val="DADADA"/>
        </a:accent4>
        <a:accent5>
          <a:srgbClr val="FFCAAD"/>
        </a:accent5>
        <a:accent6>
          <a:srgbClr val="0000E7"/>
        </a:accent6>
        <a:hlink>
          <a:srgbClr val="FF33CC"/>
        </a:hlink>
        <a:folHlink>
          <a:srgbClr val="000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fc.pot 2">
        <a:dk1>
          <a:srgbClr val="000000"/>
        </a:dk1>
        <a:lt1>
          <a:srgbClr val="CCCCFF"/>
        </a:lt1>
        <a:dk2>
          <a:srgbClr val="660066"/>
        </a:dk2>
        <a:lt2>
          <a:srgbClr val="99CCFF"/>
        </a:lt2>
        <a:accent1>
          <a:srgbClr val="33CCFF"/>
        </a:accent1>
        <a:accent2>
          <a:srgbClr val="6699FF"/>
        </a:accent2>
        <a:accent3>
          <a:srgbClr val="E2E2FF"/>
        </a:accent3>
        <a:accent4>
          <a:srgbClr val="000000"/>
        </a:accent4>
        <a:accent5>
          <a:srgbClr val="ADE2FF"/>
        </a:accent5>
        <a:accent6>
          <a:srgbClr val="5C8AE7"/>
        </a:accent6>
        <a:hlink>
          <a:srgbClr val="6666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fc.pot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fc.pot 4">
        <a:dk1>
          <a:srgbClr val="000066"/>
        </a:dk1>
        <a:lt1>
          <a:srgbClr val="EAEAEA"/>
        </a:lt1>
        <a:dk2>
          <a:srgbClr val="660066"/>
        </a:dk2>
        <a:lt2>
          <a:srgbClr val="CBCBCB"/>
        </a:lt2>
        <a:accent1>
          <a:srgbClr val="330099"/>
        </a:accent1>
        <a:accent2>
          <a:srgbClr val="FF7C80"/>
        </a:accent2>
        <a:accent3>
          <a:srgbClr val="B8AAB8"/>
        </a:accent3>
        <a:accent4>
          <a:srgbClr val="C8C8C8"/>
        </a:accent4>
        <a:accent5>
          <a:srgbClr val="ADAACA"/>
        </a:accent5>
        <a:accent6>
          <a:srgbClr val="E77073"/>
        </a:accent6>
        <a:hlink>
          <a:srgbClr val="66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fc.pot 5">
        <a:dk1>
          <a:srgbClr val="000080"/>
        </a:dk1>
        <a:lt1>
          <a:srgbClr val="EAEAEA"/>
        </a:lt1>
        <a:dk2>
          <a:srgbClr val="9933FF"/>
        </a:dk2>
        <a:lt2>
          <a:srgbClr val="CBCBCB"/>
        </a:lt2>
        <a:accent1>
          <a:srgbClr val="00CC99"/>
        </a:accent1>
        <a:accent2>
          <a:srgbClr val="00CCFF"/>
        </a:accent2>
        <a:accent3>
          <a:srgbClr val="CAADFF"/>
        </a:accent3>
        <a:accent4>
          <a:srgbClr val="C8C8C8"/>
        </a:accent4>
        <a:accent5>
          <a:srgbClr val="AAE2CA"/>
        </a:accent5>
        <a:accent6>
          <a:srgbClr val="00B9E7"/>
        </a:accent6>
        <a:hlink>
          <a:srgbClr val="6666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fc.pot 6">
        <a:dk1>
          <a:srgbClr val="000000"/>
        </a:dk1>
        <a:lt1>
          <a:srgbClr val="FFFFCC"/>
        </a:lt1>
        <a:dk2>
          <a:srgbClr val="660066"/>
        </a:dk2>
        <a:lt2>
          <a:srgbClr val="FFFFFF"/>
        </a:lt2>
        <a:accent1>
          <a:srgbClr val="99CCFF"/>
        </a:accent1>
        <a:accent2>
          <a:srgbClr val="FFCC99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E7B98A"/>
        </a:accent6>
        <a:hlink>
          <a:srgbClr val="CC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C:\MSOffice\Template\簡報設計範本\dcfc.pot</Template>
  <TotalTime>33</TotalTime>
  <Words>327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Times New Roman</vt:lpstr>
      <vt:lpstr>PMingLiU</vt:lpstr>
      <vt:lpstr>Arial</vt:lpstr>
      <vt:lpstr>Monotype Sorts</vt:lpstr>
      <vt:lpstr>全真中黑體</vt:lpstr>
      <vt:lpstr>華康中楷體</vt:lpstr>
      <vt:lpstr>全真中圓體</vt:lpstr>
      <vt:lpstr>dcfc</vt:lpstr>
      <vt:lpstr>有福的確據</vt:lpstr>
      <vt:lpstr>S050      有福的確據      1/3</vt:lpstr>
      <vt:lpstr>有福的確據</vt:lpstr>
      <vt:lpstr>S050      有福的確據      2/3</vt:lpstr>
      <vt:lpstr>S050      有福的確據      3/3</vt:lpstr>
      <vt:lpstr>有福的確據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Limei Weng</dc:creator>
  <cp:lastModifiedBy>Mingyong Huang</cp:lastModifiedBy>
  <cp:revision>22</cp:revision>
  <dcterms:created xsi:type="dcterms:W3CDTF">1995-06-17T23:31:02Z</dcterms:created>
  <dcterms:modified xsi:type="dcterms:W3CDTF">2018-03-10T03:24:28Z</dcterms:modified>
</cp:coreProperties>
</file>