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273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SimSun" pitchFamily="49" charset="-122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SimSun" pitchFamily="49" charset="-122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SimSun" pitchFamily="49" charset="-122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SimSun" pitchFamily="49" charset="-122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SimSun" pitchFamily="49" charset="-122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SimSun" pitchFamily="49" charset="-122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SimSun" pitchFamily="49" charset="-122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SimSun" pitchFamily="49" charset="-122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SimSun" pitchFamily="49" charset="-122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2D417D-9C75-4E9F-AFE0-1B8424DF9796}" type="datetimeFigureOut">
              <a:rPr lang="en-US"/>
              <a:pPr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7C05BE-DFBE-4585-A5E1-720B836157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25B91-8F20-44EE-B7DD-FCE0C951FC2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0DDAC-5AF4-4CE5-9A1F-D1156448074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5CE16-17B9-467A-AF03-DBE17F09D7E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DA3E5-F990-4FED-B148-E344E02BA2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C6CF0-D745-43A6-8DA8-2699E4A68EA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4DAFE-8513-48DB-A1F2-BE5FCD12569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CA45F-B1CA-4556-B2E9-24AFC03415F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8F89F-D224-4711-A993-A2B44E4367F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F3F71-A296-4EF5-B931-E21D77E704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132A5-276F-47BB-9824-B9D566F953B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0E2A4-EA6A-4E5B-A34A-C4C98F44593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E70D9A-4287-415D-9E83-B013CB6703F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PMingLiU" pitchFamily="18" charset="-120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PMingLiU" pitchFamily="18" charset="-12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PMingLiU" pitchFamily="18" charset="-12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PMingLiU" pitchFamily="18" charset="-12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PMingLiU" pitchFamily="18" charset="-12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新細明體" pitchFamily="18" charset="-12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新細明體" pitchFamily="18" charset="-12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新細明體" pitchFamily="18" charset="-12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新細明體" pitchFamily="18" charset="-12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PMingLiU" pitchFamily="18" charset="-120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PMingLiU" pitchFamily="18" charset="-120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PMingLiU" pitchFamily="18" charset="-120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PMingLiU" pitchFamily="18" charset="-120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PMingLiU" pitchFamily="18" charset="-120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588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524000"/>
            <a:ext cx="61722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zh-CN" altLang="en-US" sz="7200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  <a:ea typeface="+mj-ea"/>
              </a:rPr>
              <a:t>讚</a:t>
            </a:r>
            <a:r>
              <a:rPr lang="zh-CN" altLang="en-US" sz="7200" u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  <a:ea typeface="+mj-ea"/>
              </a:rPr>
              <a:t>美全能</a:t>
            </a:r>
            <a:r>
              <a:rPr lang="zh-CN" altLang="en-US" sz="7200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  <a:ea typeface="+mj-ea"/>
              </a:rPr>
              <a:t>神</a:t>
            </a:r>
            <a:endParaRPr lang="en-US" altLang="zh-CN" sz="7200" u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414338" y="5726113"/>
            <a:ext cx="652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FFFF"/>
                </a:solidFill>
                <a:cs typeface="Arial" pitchFamily="34" charset="0"/>
              </a:rPr>
              <a:t>$23</a:t>
            </a:r>
            <a:r>
              <a:rPr lang="en-US" altLang="zh-CN" b="1">
                <a:solidFill>
                  <a:srgbClr val="FFFFFF"/>
                </a:solidFill>
                <a:cs typeface="Arial" pitchFamily="34" charset="0"/>
              </a:rPr>
              <a:t>1</a:t>
            </a:r>
            <a:endParaRPr lang="en-US" altLang="en-US" b="1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77000" cy="1524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zh-CN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Praise Ye the </a:t>
            </a:r>
            <a:r>
              <a:rPr lang="en-US" altLang="zh-CN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Lord</a:t>
            </a:r>
            <a:br>
              <a:rPr lang="en-US" altLang="zh-CN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CN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</a:t>
            </a:r>
            <a:r>
              <a:rPr lang="en-US" altLang="zh-CN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Almighty</a:t>
            </a:r>
            <a:endParaRPr lang="en-US" sz="4400" dirty="0"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+mn-lt"/>
              <a:ea typeface="+mn-ea"/>
            </a:endParaRPr>
          </a:p>
        </p:txBody>
      </p:sp>
      <p:pic>
        <p:nvPicPr>
          <p:cNvPr id="2054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588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886200"/>
            <a:ext cx="8991600" cy="2438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  <a:cs typeface="Times New Roman" panose="02020603050405020304" pitchFamily="18" charset="0"/>
              </a:rPr>
              <a:t>Praise to the Lord, the Almighty, the King of creation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  <a:cs typeface="Times New Roman" panose="02020603050405020304" pitchFamily="18" charset="0"/>
              </a:rPr>
              <a:t>O my soul, praise Him, for He is thy health and salvation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  <a:cs typeface="Times New Roman" panose="02020603050405020304" pitchFamily="18" charset="0"/>
              </a:rPr>
              <a:t>All ye who hear, now to His temple draw near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  <a:cs typeface="Times New Roman" panose="02020603050405020304" pitchFamily="18" charset="0"/>
              </a:rPr>
              <a:t>Praise Him in glad adoration</a:t>
            </a:r>
            <a:endParaRPr lang="zh-CN" alt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762000"/>
            <a:ext cx="8610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讚美上主，全能真神，宇宙萬有君王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我靈頌主，因主救贖你並賜你健康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萬民敬聽，齊來就近主聖殿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歡然向主敬拜讚揚</a:t>
            </a:r>
            <a:endParaRPr lang="zh-CN" altLang="en-US" sz="4000" b="1">
              <a:solidFill>
                <a:srgbClr val="002060"/>
              </a:solidFill>
              <a:latin typeface="PMingLiU" pitchFamily="18" charset="-120"/>
              <a:ea typeface="PMingLiU" pitchFamily="18" charset="-12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457950"/>
            <a:ext cx="43434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zh-CN" sz="1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$231 Praise to the Lord, the Almighty  1/4</a:t>
            </a:r>
            <a:endParaRPr lang="en-US" altLang="zh-CN" sz="16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078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588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886200"/>
            <a:ext cx="8991600" cy="2438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Praise to the Lord, who over all things so wondrously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reigneth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/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Shelters thee under His wings, yea, so gently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sustaineth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!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/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Hast thou not seen how thy desires ever have been</a:t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Granted in what He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ordaineth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?</a:t>
            </a:r>
            <a:endParaRPr lang="zh-CN" alt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762000"/>
            <a:ext cx="8610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讚美上主，奇妙真神，統治世間萬方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大能翅膀下，主溫柔的將你來隱藏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可曾知道，你心所渴望所想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按祂旨求必定得償</a:t>
            </a:r>
            <a:endParaRPr lang="zh-CN" altLang="en-US" sz="4000" b="1">
              <a:solidFill>
                <a:srgbClr val="002060"/>
              </a:solidFill>
              <a:latin typeface="SimSun" pitchFamily="2" charset="-122"/>
              <a:cs typeface="Arial" pitchFamily="34" charset="0"/>
            </a:endParaRPr>
          </a:p>
        </p:txBody>
      </p:sp>
      <p:sp>
        <p:nvSpPr>
          <p:cNvPr id="410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457950"/>
            <a:ext cx="43434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1600" b="1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$231 Praise to the Lord, the Almighty  2/4</a:t>
            </a:r>
          </a:p>
        </p:txBody>
      </p:sp>
      <p:pic>
        <p:nvPicPr>
          <p:cNvPr id="410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588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886200"/>
            <a:ext cx="8991600" cy="2438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Praise to the Lord, who doth prosper thy work and defend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thee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/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Surely His goodness and mercy here daily attend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thee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/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Ponder anew what the Almighty can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do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/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If with His love He befriend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thee</a:t>
            </a:r>
            <a:endParaRPr lang="zh-CN" alt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762000"/>
            <a:ext cx="8610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讚美上主，時常保護，賜你工作順利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主的恩惠，主的慈愛，必天天看顧你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你當思想，全能的主愛深長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祂是你友何等福氣</a:t>
            </a:r>
            <a:endParaRPr lang="zh-CN" altLang="en-US" sz="4000" b="1">
              <a:solidFill>
                <a:srgbClr val="002060"/>
              </a:solidFill>
              <a:latin typeface="SimSun" pitchFamily="2" charset="-122"/>
              <a:cs typeface="Arial" pitchFamily="34" charset="0"/>
            </a:endParaRPr>
          </a:p>
        </p:txBody>
      </p:sp>
      <p:sp>
        <p:nvSpPr>
          <p:cNvPr id="512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457950"/>
            <a:ext cx="43434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1600" b="1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$231 Praise to the Lord, the Almighty  3/4</a:t>
            </a:r>
          </a:p>
        </p:txBody>
      </p:sp>
      <p:pic>
        <p:nvPicPr>
          <p:cNvPr id="5126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588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886200"/>
            <a:ext cx="8991600" cy="2438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Praise to the Lord, O let all that is in me adore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Him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/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All that hath life and breath, come now with praises before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Him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/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Let the Amen sound from His people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again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/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Gladly for aye we adore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Him</a:t>
            </a:r>
            <a:endParaRPr lang="zh-CN" alt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762000"/>
            <a:ext cx="8610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讚美上主，我願衷心敬拜讚揚你名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惟願天下凡有血氣者，同來頌主恩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屬主的民，歡然到主前敬拜</a:t>
            </a:r>
            <a:b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</a:br>
            <a:r>
              <a:rPr lang="zh-TW" altLang="en-US" sz="4000" b="1">
                <a:solidFill>
                  <a:srgbClr val="00206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重新齊聲的說阿門</a:t>
            </a:r>
            <a:endParaRPr lang="zh-CN" altLang="en-US" sz="4000" b="1">
              <a:solidFill>
                <a:srgbClr val="002060"/>
              </a:solidFill>
              <a:latin typeface="SimSun" pitchFamily="2" charset="-122"/>
              <a:cs typeface="Arial" pitchFamily="34" charset="0"/>
            </a:endParaRPr>
          </a:p>
        </p:txBody>
      </p:sp>
      <p:sp>
        <p:nvSpPr>
          <p:cNvPr id="614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457950"/>
            <a:ext cx="43434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1600" b="1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$231 Praise to the Lord, the Almighty  4/4</a:t>
            </a:r>
          </a:p>
        </p:txBody>
      </p:sp>
      <p:pic>
        <p:nvPicPr>
          <p:cNvPr id="6150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新細明體"/>
        <a:ea typeface="新細明體"/>
        <a:cs typeface=""/>
      </a:majorFont>
      <a:minorFont>
        <a:latin typeface="新細明體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165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NSimSun</vt:lpstr>
      <vt:lpstr>SimSun</vt:lpstr>
      <vt:lpstr>Arial</vt:lpstr>
      <vt:lpstr>PMingLiU</vt:lpstr>
      <vt:lpstr>Calibri</vt:lpstr>
      <vt:lpstr>Times New Roman</vt:lpstr>
      <vt:lpstr>Default Design</vt:lpstr>
      <vt:lpstr>讚美全能神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Li</dc:creator>
  <cp:lastModifiedBy>Mingyong Huang</cp:lastModifiedBy>
  <cp:revision>49</cp:revision>
  <cp:lastPrinted>1601-01-01T00:00:00Z</cp:lastPrinted>
  <dcterms:created xsi:type="dcterms:W3CDTF">1601-01-01T00:00:00Z</dcterms:created>
  <dcterms:modified xsi:type="dcterms:W3CDTF">2018-03-10T03:23:59Z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