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4" r:id="rId2"/>
    <p:sldId id="273" r:id="rId3"/>
    <p:sldId id="275" r:id="rId4"/>
    <p:sldId id="276" r:id="rId5"/>
    <p:sldId id="277" r:id="rId6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NSimSun" pitchFamily="49" charset="-122"/>
        <a:ea typeface="SimSun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NSimSun" pitchFamily="49" charset="-122"/>
        <a:ea typeface="SimSun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NSimSun" pitchFamily="49" charset="-122"/>
        <a:ea typeface="SimSun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NSimSun" pitchFamily="49" charset="-122"/>
        <a:ea typeface="SimSun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NSimSun" pitchFamily="49" charset="-122"/>
        <a:ea typeface="SimSun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NSimSun" pitchFamily="49" charset="-122"/>
        <a:ea typeface="SimSun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NSimSun" pitchFamily="49" charset="-122"/>
        <a:ea typeface="SimSun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NSimSun" pitchFamily="49" charset="-122"/>
        <a:ea typeface="SimSun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NSimSun" pitchFamily="49" charset="-122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54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92D417D-9C75-4E9F-AFE0-1B8424DF9796}" type="datetimeFigureOut">
              <a:rPr lang="en-US"/>
              <a:pPr/>
              <a:t>3/9/2018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47C05BE-DFBE-4585-A5E1-720B836157F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425B91-8F20-44EE-B7DD-FCE0C951FC2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E0DDAC-5AF4-4CE5-9A1F-D1156448074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E5CE16-17B9-467A-AF03-DBE17F09D7E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FDA3E5-F990-4FED-B148-E344E02BA23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1C6CF0-D745-43A6-8DA8-2699E4A68EA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34DAFE-8513-48DB-A1F2-BE5FCD125698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BCA45F-B1CA-4556-B2E9-24AFC03415F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28F89F-D224-4711-A993-A2B44E4367F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3F3F71-A296-4EF5-B931-E21D77E7045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132A5-276F-47BB-9824-B9D566F953B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80E2A4-EA6A-4E5B-A34A-C4C98F44593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BE70D9A-4287-415D-9E83-B013CB6703F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u="sng">
          <a:solidFill>
            <a:schemeClr val="tx2"/>
          </a:solidFill>
          <a:latin typeface="PMingLiU" pitchFamily="18" charset="-120"/>
          <a:ea typeface="PMingLiU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 u="sng">
          <a:solidFill>
            <a:schemeClr val="tx2"/>
          </a:solidFill>
          <a:latin typeface="PMingLiU" pitchFamily="18" charset="-120"/>
          <a:ea typeface="PMingLiU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 u="sng">
          <a:solidFill>
            <a:schemeClr val="tx2"/>
          </a:solidFill>
          <a:latin typeface="PMingLiU" pitchFamily="18" charset="-120"/>
          <a:ea typeface="PMingLiU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 u="sng">
          <a:solidFill>
            <a:schemeClr val="tx2"/>
          </a:solidFill>
          <a:latin typeface="PMingLiU" pitchFamily="18" charset="-120"/>
          <a:ea typeface="PMingLiU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 u="sng">
          <a:solidFill>
            <a:schemeClr val="tx2"/>
          </a:solidFill>
          <a:latin typeface="PMingLiU" pitchFamily="18" charset="-120"/>
          <a:ea typeface="PMingLiU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 u="sng">
          <a:solidFill>
            <a:schemeClr val="tx2"/>
          </a:solidFill>
          <a:latin typeface="新細明體" pitchFamily="18" charset="-12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 u="sng">
          <a:solidFill>
            <a:schemeClr val="tx2"/>
          </a:solidFill>
          <a:latin typeface="新細明體" pitchFamily="18" charset="-12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 u="sng">
          <a:solidFill>
            <a:schemeClr val="tx2"/>
          </a:solidFill>
          <a:latin typeface="新細明體" pitchFamily="18" charset="-12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 u="sng">
          <a:solidFill>
            <a:schemeClr val="tx2"/>
          </a:solidFill>
          <a:latin typeface="新細明體" pitchFamily="18" charset="-12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PMingLiU" pitchFamily="18" charset="-120"/>
          <a:ea typeface="PMingLiU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3600">
          <a:solidFill>
            <a:schemeClr val="tx1"/>
          </a:solidFill>
          <a:latin typeface="PMingLiU" pitchFamily="18" charset="-120"/>
          <a:ea typeface="PMingLiU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PMingLiU" pitchFamily="18" charset="-120"/>
          <a:ea typeface="PMingLiU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3600">
          <a:solidFill>
            <a:schemeClr val="tx1"/>
          </a:solidFill>
          <a:latin typeface="PMingLiU" pitchFamily="18" charset="-120"/>
          <a:ea typeface="PMingLiU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3600">
          <a:solidFill>
            <a:schemeClr val="tx1"/>
          </a:solidFill>
          <a:latin typeface="PMingLiU" pitchFamily="18" charset="-120"/>
          <a:ea typeface="PMingLiU" pitchFamily="18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1588"/>
            <a:ext cx="91567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1524000"/>
            <a:ext cx="6172200" cy="9144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zh-CN" altLang="en-US" sz="7200" u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+mj-lt"/>
                <a:ea typeface="+mj-ea"/>
              </a:rPr>
              <a:t>讚</a:t>
            </a:r>
            <a:r>
              <a:rPr lang="zh-CN" altLang="en-US" sz="7200" u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+mj-lt"/>
                <a:ea typeface="+mj-ea"/>
              </a:rPr>
              <a:t>美全能</a:t>
            </a:r>
            <a:r>
              <a:rPr lang="zh-CN" altLang="en-US" sz="7200" u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+mj-lt"/>
                <a:ea typeface="+mj-ea"/>
              </a:rPr>
              <a:t>神</a:t>
            </a:r>
            <a:endParaRPr lang="en-US" altLang="zh-CN" sz="7200" u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70C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052" name="TextBox 1"/>
          <p:cNvSpPr txBox="1">
            <a:spLocks noChangeArrowheads="1"/>
          </p:cNvSpPr>
          <p:nvPr/>
        </p:nvSpPr>
        <p:spPr bwMode="auto">
          <a:xfrm>
            <a:off x="414338" y="5726113"/>
            <a:ext cx="6524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FFFFFF"/>
                </a:solidFill>
                <a:cs typeface="Arial" pitchFamily="34" charset="0"/>
              </a:rPr>
              <a:t>$23</a:t>
            </a:r>
            <a:r>
              <a:rPr lang="en-US" altLang="zh-CN" b="1">
                <a:solidFill>
                  <a:srgbClr val="FFFFFF"/>
                </a:solidFill>
                <a:cs typeface="Arial" pitchFamily="34" charset="0"/>
              </a:rPr>
              <a:t>1</a:t>
            </a:r>
            <a:endParaRPr lang="en-US" altLang="en-US" b="1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77000" cy="15240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altLang="zh-CN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Praise Ye the </a:t>
            </a:r>
            <a:r>
              <a:rPr lang="en-US" altLang="zh-CN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Lord</a:t>
            </a:r>
            <a:br>
              <a:rPr lang="en-US" altLang="zh-CN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altLang="zh-CN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</a:t>
            </a:r>
            <a:r>
              <a:rPr lang="en-US" altLang="zh-CN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Almighty</a:t>
            </a:r>
            <a:endParaRPr lang="en-US" sz="4400" dirty="0">
              <a:solidFill>
                <a:srgbClr val="002060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+mn-lt"/>
              <a:ea typeface="+mn-ea"/>
            </a:endParaRPr>
          </a:p>
        </p:txBody>
      </p:sp>
      <p:pic>
        <p:nvPicPr>
          <p:cNvPr id="2054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1588"/>
            <a:ext cx="91567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3886200"/>
            <a:ext cx="8991600" cy="24384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  <a:cs typeface="Times New Roman" panose="02020603050405020304" pitchFamily="18" charset="0"/>
              </a:rPr>
              <a:t>Praise to the Lord, the Almighty, the King of creation</a:t>
            </a:r>
            <a:b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  <a:cs typeface="Times New Roman" panose="02020603050405020304" pitchFamily="18" charset="0"/>
              </a:rPr>
              <a:t>O my soul, praise Him, for He is thy health and salvation</a:t>
            </a:r>
            <a:b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  <a:cs typeface="Times New Roman" panose="02020603050405020304" pitchFamily="18" charset="0"/>
              </a:rPr>
              <a:t>All ye who hear, now to His temple draw near</a:t>
            </a:r>
            <a:b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ea"/>
                <a:ea typeface="+mn-ea"/>
                <a:cs typeface="Times New Roman" panose="02020603050405020304" pitchFamily="18" charset="0"/>
              </a:rPr>
              <a:t>Praise Him in glad adoration</a:t>
            </a:r>
            <a:endParaRPr lang="zh-CN" altLang="en-US" sz="2800" b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+mn-ea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8600" y="762000"/>
            <a:ext cx="86106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zh-TW" altLang="en-US" sz="4000" b="1">
                <a:solidFill>
                  <a:srgbClr val="002060"/>
                </a:solidFill>
                <a:latin typeface="PMingLiU" pitchFamily="18" charset="-120"/>
                <a:ea typeface="PMingLiU" pitchFamily="18" charset="-120"/>
                <a:cs typeface="Arial" pitchFamily="34" charset="0"/>
              </a:rPr>
              <a:t>讚美上主，全能真神，宇宙萬有君王</a:t>
            </a:r>
            <a:br>
              <a:rPr lang="zh-TW" altLang="en-US" sz="4000" b="1">
                <a:solidFill>
                  <a:srgbClr val="002060"/>
                </a:solidFill>
                <a:latin typeface="PMingLiU" pitchFamily="18" charset="-120"/>
                <a:ea typeface="PMingLiU" pitchFamily="18" charset="-120"/>
                <a:cs typeface="Arial" pitchFamily="34" charset="0"/>
              </a:rPr>
            </a:br>
            <a:r>
              <a:rPr lang="zh-TW" altLang="en-US" sz="4000" b="1">
                <a:solidFill>
                  <a:srgbClr val="002060"/>
                </a:solidFill>
                <a:latin typeface="PMingLiU" pitchFamily="18" charset="-120"/>
                <a:ea typeface="PMingLiU" pitchFamily="18" charset="-120"/>
                <a:cs typeface="Arial" pitchFamily="34" charset="0"/>
              </a:rPr>
              <a:t>我靈頌主，因主救贖你並賜你健康</a:t>
            </a:r>
            <a:br>
              <a:rPr lang="zh-TW" altLang="en-US" sz="4000" b="1">
                <a:solidFill>
                  <a:srgbClr val="002060"/>
                </a:solidFill>
                <a:latin typeface="PMingLiU" pitchFamily="18" charset="-120"/>
                <a:ea typeface="PMingLiU" pitchFamily="18" charset="-120"/>
                <a:cs typeface="Arial" pitchFamily="34" charset="0"/>
              </a:rPr>
            </a:br>
            <a:r>
              <a:rPr lang="zh-TW" altLang="en-US" sz="4000" b="1">
                <a:solidFill>
                  <a:srgbClr val="002060"/>
                </a:solidFill>
                <a:latin typeface="PMingLiU" pitchFamily="18" charset="-120"/>
                <a:ea typeface="PMingLiU" pitchFamily="18" charset="-120"/>
                <a:cs typeface="Arial" pitchFamily="34" charset="0"/>
              </a:rPr>
              <a:t>萬民敬聽，齊來就近主聖殿</a:t>
            </a:r>
            <a:br>
              <a:rPr lang="zh-TW" altLang="en-US" sz="4000" b="1">
                <a:solidFill>
                  <a:srgbClr val="002060"/>
                </a:solidFill>
                <a:latin typeface="PMingLiU" pitchFamily="18" charset="-120"/>
                <a:ea typeface="PMingLiU" pitchFamily="18" charset="-120"/>
                <a:cs typeface="Arial" pitchFamily="34" charset="0"/>
              </a:rPr>
            </a:br>
            <a:r>
              <a:rPr lang="zh-TW" altLang="en-US" sz="4000" b="1">
                <a:solidFill>
                  <a:srgbClr val="002060"/>
                </a:solidFill>
                <a:latin typeface="PMingLiU" pitchFamily="18" charset="-120"/>
                <a:ea typeface="PMingLiU" pitchFamily="18" charset="-120"/>
                <a:cs typeface="Arial" pitchFamily="34" charset="0"/>
              </a:rPr>
              <a:t>歡然向主敬拜讚揚</a:t>
            </a:r>
            <a:endParaRPr lang="zh-CN" altLang="en-US" sz="4000" b="1">
              <a:solidFill>
                <a:srgbClr val="002060"/>
              </a:solidFill>
              <a:latin typeface="PMingLiU" pitchFamily="18" charset="-120"/>
              <a:ea typeface="PMingLiU" pitchFamily="18" charset="-12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90800" y="6457950"/>
            <a:ext cx="4343400" cy="47625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altLang="zh-CN" sz="16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$231 Praise to the Lord, the Almighty  1/4</a:t>
            </a:r>
            <a:endParaRPr lang="en-US" altLang="zh-CN" sz="1600" b="1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ea typeface="宋体" pitchFamily="2" charset="-122"/>
              <a:cs typeface="Times New Roman" panose="02020603050405020304" pitchFamily="18" charset="0"/>
            </a:endParaRPr>
          </a:p>
        </p:txBody>
      </p:sp>
      <p:pic>
        <p:nvPicPr>
          <p:cNvPr id="3078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1588"/>
            <a:ext cx="91567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3886200"/>
            <a:ext cx="8991600" cy="24384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>Praise to the Lord, who over all things so wondrously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>reigneth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/>
            </a:r>
            <a:b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</a:b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>Shelters thee under His wings, yea, so gently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>sustaineth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>!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/>
            </a:r>
            <a:b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</a:b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>Hast thou not seen how thy desires ever have been</a:t>
            </a:r>
            <a:b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</a:b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>Granted in what He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>ordaineth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>?</a:t>
            </a:r>
            <a:endParaRPr lang="zh-CN" altLang="en-US" sz="2800" b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8600" y="762000"/>
            <a:ext cx="86106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zh-TW" altLang="en-US" sz="4000" b="1">
                <a:solidFill>
                  <a:srgbClr val="002060"/>
                </a:solidFill>
                <a:latin typeface="PMingLiU" pitchFamily="18" charset="-120"/>
                <a:ea typeface="PMingLiU" pitchFamily="18" charset="-120"/>
                <a:cs typeface="Arial" pitchFamily="34" charset="0"/>
              </a:rPr>
              <a:t>讚美上主，奇妙真神，統治世間萬方</a:t>
            </a:r>
            <a:br>
              <a:rPr lang="zh-TW" altLang="en-US" sz="4000" b="1">
                <a:solidFill>
                  <a:srgbClr val="002060"/>
                </a:solidFill>
                <a:latin typeface="PMingLiU" pitchFamily="18" charset="-120"/>
                <a:ea typeface="PMingLiU" pitchFamily="18" charset="-120"/>
                <a:cs typeface="Arial" pitchFamily="34" charset="0"/>
              </a:rPr>
            </a:br>
            <a:r>
              <a:rPr lang="zh-TW" altLang="en-US" sz="4000" b="1">
                <a:solidFill>
                  <a:srgbClr val="002060"/>
                </a:solidFill>
                <a:latin typeface="PMingLiU" pitchFamily="18" charset="-120"/>
                <a:ea typeface="PMingLiU" pitchFamily="18" charset="-120"/>
                <a:cs typeface="Arial" pitchFamily="34" charset="0"/>
              </a:rPr>
              <a:t>大能翅膀下，主溫柔的將你來隱藏</a:t>
            </a:r>
            <a:br>
              <a:rPr lang="zh-TW" altLang="en-US" sz="4000" b="1">
                <a:solidFill>
                  <a:srgbClr val="002060"/>
                </a:solidFill>
                <a:latin typeface="PMingLiU" pitchFamily="18" charset="-120"/>
                <a:ea typeface="PMingLiU" pitchFamily="18" charset="-120"/>
                <a:cs typeface="Arial" pitchFamily="34" charset="0"/>
              </a:rPr>
            </a:br>
            <a:r>
              <a:rPr lang="zh-TW" altLang="en-US" sz="4000" b="1">
                <a:solidFill>
                  <a:srgbClr val="002060"/>
                </a:solidFill>
                <a:latin typeface="PMingLiU" pitchFamily="18" charset="-120"/>
                <a:ea typeface="PMingLiU" pitchFamily="18" charset="-120"/>
                <a:cs typeface="Arial" pitchFamily="34" charset="0"/>
              </a:rPr>
              <a:t>可曾知道，你心所渴望所想</a:t>
            </a:r>
            <a:br>
              <a:rPr lang="zh-TW" altLang="en-US" sz="4000" b="1">
                <a:solidFill>
                  <a:srgbClr val="002060"/>
                </a:solidFill>
                <a:latin typeface="PMingLiU" pitchFamily="18" charset="-120"/>
                <a:ea typeface="PMingLiU" pitchFamily="18" charset="-120"/>
                <a:cs typeface="Arial" pitchFamily="34" charset="0"/>
              </a:rPr>
            </a:br>
            <a:r>
              <a:rPr lang="zh-TW" altLang="en-US" sz="4000" b="1">
                <a:solidFill>
                  <a:srgbClr val="002060"/>
                </a:solidFill>
                <a:latin typeface="PMingLiU" pitchFamily="18" charset="-120"/>
                <a:ea typeface="PMingLiU" pitchFamily="18" charset="-120"/>
                <a:cs typeface="Arial" pitchFamily="34" charset="0"/>
              </a:rPr>
              <a:t>按祂旨求必定得償</a:t>
            </a:r>
            <a:endParaRPr lang="zh-CN" altLang="en-US" sz="4000" b="1">
              <a:solidFill>
                <a:srgbClr val="002060"/>
              </a:solidFill>
              <a:latin typeface="SimSun" pitchFamily="2" charset="-122"/>
              <a:cs typeface="Arial" pitchFamily="34" charset="0"/>
            </a:endParaRPr>
          </a:p>
        </p:txBody>
      </p:sp>
      <p:sp>
        <p:nvSpPr>
          <p:cNvPr id="410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90800" y="6457950"/>
            <a:ext cx="43434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sz="1600" b="1">
                <a:solidFill>
                  <a:srgbClr val="F2F2F2"/>
                </a:solidFill>
                <a:latin typeface="Times New Roman" pitchFamily="18" charset="0"/>
                <a:cs typeface="Times New Roman" pitchFamily="18" charset="0"/>
              </a:rPr>
              <a:t>$231 Praise to the Lord, the Almighty  2/4</a:t>
            </a:r>
          </a:p>
        </p:txBody>
      </p:sp>
      <p:pic>
        <p:nvPicPr>
          <p:cNvPr id="4102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1588"/>
            <a:ext cx="91567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3886200"/>
            <a:ext cx="8991600" cy="24384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>Praise to the Lord, who doth prosper thy work and defend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>thee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/>
            </a:r>
            <a:b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</a:b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>Surely His goodness and mercy here daily attend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>thee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/>
            </a:r>
            <a:b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</a:b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>Ponder anew what the Almighty can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>do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/>
            </a:r>
            <a:b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</a:b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>If with His love He befriend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>thee</a:t>
            </a:r>
            <a:endParaRPr lang="zh-CN" altLang="en-US" sz="2800" b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8600" y="762000"/>
            <a:ext cx="86106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zh-TW" altLang="en-US" sz="4000" b="1">
                <a:solidFill>
                  <a:srgbClr val="002060"/>
                </a:solidFill>
                <a:latin typeface="PMingLiU" pitchFamily="18" charset="-120"/>
                <a:ea typeface="PMingLiU" pitchFamily="18" charset="-120"/>
                <a:cs typeface="Arial" pitchFamily="34" charset="0"/>
              </a:rPr>
              <a:t>讚美上主，時常保護，賜你工作順利</a:t>
            </a:r>
            <a:br>
              <a:rPr lang="zh-TW" altLang="en-US" sz="4000" b="1">
                <a:solidFill>
                  <a:srgbClr val="002060"/>
                </a:solidFill>
                <a:latin typeface="PMingLiU" pitchFamily="18" charset="-120"/>
                <a:ea typeface="PMingLiU" pitchFamily="18" charset="-120"/>
                <a:cs typeface="Arial" pitchFamily="34" charset="0"/>
              </a:rPr>
            </a:br>
            <a:r>
              <a:rPr lang="zh-TW" altLang="en-US" sz="4000" b="1">
                <a:solidFill>
                  <a:srgbClr val="002060"/>
                </a:solidFill>
                <a:latin typeface="PMingLiU" pitchFamily="18" charset="-120"/>
                <a:ea typeface="PMingLiU" pitchFamily="18" charset="-120"/>
                <a:cs typeface="Arial" pitchFamily="34" charset="0"/>
              </a:rPr>
              <a:t>主的恩惠，主的慈愛，必天天看顧你</a:t>
            </a:r>
            <a:br>
              <a:rPr lang="zh-TW" altLang="en-US" sz="4000" b="1">
                <a:solidFill>
                  <a:srgbClr val="002060"/>
                </a:solidFill>
                <a:latin typeface="PMingLiU" pitchFamily="18" charset="-120"/>
                <a:ea typeface="PMingLiU" pitchFamily="18" charset="-120"/>
                <a:cs typeface="Arial" pitchFamily="34" charset="0"/>
              </a:rPr>
            </a:br>
            <a:r>
              <a:rPr lang="zh-TW" altLang="en-US" sz="4000" b="1">
                <a:solidFill>
                  <a:srgbClr val="002060"/>
                </a:solidFill>
                <a:latin typeface="PMingLiU" pitchFamily="18" charset="-120"/>
                <a:ea typeface="PMingLiU" pitchFamily="18" charset="-120"/>
                <a:cs typeface="Arial" pitchFamily="34" charset="0"/>
              </a:rPr>
              <a:t>你當思想，全能的主愛深長</a:t>
            </a:r>
            <a:br>
              <a:rPr lang="zh-TW" altLang="en-US" sz="4000" b="1">
                <a:solidFill>
                  <a:srgbClr val="002060"/>
                </a:solidFill>
                <a:latin typeface="PMingLiU" pitchFamily="18" charset="-120"/>
                <a:ea typeface="PMingLiU" pitchFamily="18" charset="-120"/>
                <a:cs typeface="Arial" pitchFamily="34" charset="0"/>
              </a:rPr>
            </a:br>
            <a:r>
              <a:rPr lang="zh-TW" altLang="en-US" sz="4000" b="1">
                <a:solidFill>
                  <a:srgbClr val="002060"/>
                </a:solidFill>
                <a:latin typeface="PMingLiU" pitchFamily="18" charset="-120"/>
                <a:ea typeface="PMingLiU" pitchFamily="18" charset="-120"/>
                <a:cs typeface="Arial" pitchFamily="34" charset="0"/>
              </a:rPr>
              <a:t>祂是你友何等福氣</a:t>
            </a:r>
            <a:endParaRPr lang="zh-CN" altLang="en-US" sz="4000" b="1">
              <a:solidFill>
                <a:srgbClr val="002060"/>
              </a:solidFill>
              <a:latin typeface="SimSun" pitchFamily="2" charset="-122"/>
              <a:cs typeface="Arial" pitchFamily="34" charset="0"/>
            </a:endParaRPr>
          </a:p>
        </p:txBody>
      </p:sp>
      <p:sp>
        <p:nvSpPr>
          <p:cNvPr id="512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90800" y="6457950"/>
            <a:ext cx="43434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sz="1600" b="1">
                <a:solidFill>
                  <a:srgbClr val="F2F2F2"/>
                </a:solidFill>
                <a:latin typeface="Times New Roman" pitchFamily="18" charset="0"/>
                <a:cs typeface="Times New Roman" pitchFamily="18" charset="0"/>
              </a:rPr>
              <a:t>$231 Praise to the Lord, the Almighty  3/4</a:t>
            </a:r>
          </a:p>
        </p:txBody>
      </p:sp>
      <p:pic>
        <p:nvPicPr>
          <p:cNvPr id="5126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1588"/>
            <a:ext cx="91567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3886200"/>
            <a:ext cx="8991600" cy="24384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>Praise to the Lord, O let all that is in me adore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>Him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/>
            </a:r>
            <a:b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</a:b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>All that hath life and breath, come now with praises before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>Him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/>
            </a:r>
            <a:b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</a:b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>Let the Amen sound from His people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>again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/>
            </a:r>
            <a:b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</a:b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>Gladly for aye we adore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  <a:latin typeface="+mn-lt"/>
                <a:ea typeface="+mn-ea"/>
              </a:rPr>
              <a:t>Him</a:t>
            </a:r>
            <a:endParaRPr lang="zh-CN" altLang="en-US" sz="2800" b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8600" y="762000"/>
            <a:ext cx="86106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zh-TW" altLang="en-US" sz="4000" b="1">
                <a:solidFill>
                  <a:srgbClr val="002060"/>
                </a:solidFill>
                <a:latin typeface="PMingLiU" pitchFamily="18" charset="-120"/>
                <a:ea typeface="PMingLiU" pitchFamily="18" charset="-120"/>
                <a:cs typeface="Arial" pitchFamily="34" charset="0"/>
              </a:rPr>
              <a:t>讚美上主，我願衷心敬拜讚揚你名</a:t>
            </a:r>
            <a:br>
              <a:rPr lang="zh-TW" altLang="en-US" sz="4000" b="1">
                <a:solidFill>
                  <a:srgbClr val="002060"/>
                </a:solidFill>
                <a:latin typeface="PMingLiU" pitchFamily="18" charset="-120"/>
                <a:ea typeface="PMingLiU" pitchFamily="18" charset="-120"/>
                <a:cs typeface="Arial" pitchFamily="34" charset="0"/>
              </a:rPr>
            </a:br>
            <a:r>
              <a:rPr lang="zh-TW" altLang="en-US" sz="4000" b="1">
                <a:solidFill>
                  <a:srgbClr val="002060"/>
                </a:solidFill>
                <a:latin typeface="PMingLiU" pitchFamily="18" charset="-120"/>
                <a:ea typeface="PMingLiU" pitchFamily="18" charset="-120"/>
                <a:cs typeface="Arial" pitchFamily="34" charset="0"/>
              </a:rPr>
              <a:t>惟願天下凡有血氣者，同來頌主恩</a:t>
            </a:r>
            <a:br>
              <a:rPr lang="zh-TW" altLang="en-US" sz="4000" b="1">
                <a:solidFill>
                  <a:srgbClr val="002060"/>
                </a:solidFill>
                <a:latin typeface="PMingLiU" pitchFamily="18" charset="-120"/>
                <a:ea typeface="PMingLiU" pitchFamily="18" charset="-120"/>
                <a:cs typeface="Arial" pitchFamily="34" charset="0"/>
              </a:rPr>
            </a:br>
            <a:r>
              <a:rPr lang="zh-TW" altLang="en-US" sz="4000" b="1">
                <a:solidFill>
                  <a:srgbClr val="002060"/>
                </a:solidFill>
                <a:latin typeface="PMingLiU" pitchFamily="18" charset="-120"/>
                <a:ea typeface="PMingLiU" pitchFamily="18" charset="-120"/>
                <a:cs typeface="Arial" pitchFamily="34" charset="0"/>
              </a:rPr>
              <a:t>屬主的民，歡然到主前敬拜</a:t>
            </a:r>
            <a:br>
              <a:rPr lang="zh-TW" altLang="en-US" sz="4000" b="1">
                <a:solidFill>
                  <a:srgbClr val="002060"/>
                </a:solidFill>
                <a:latin typeface="PMingLiU" pitchFamily="18" charset="-120"/>
                <a:ea typeface="PMingLiU" pitchFamily="18" charset="-120"/>
                <a:cs typeface="Arial" pitchFamily="34" charset="0"/>
              </a:rPr>
            </a:br>
            <a:r>
              <a:rPr lang="zh-TW" altLang="en-US" sz="4000" b="1">
                <a:solidFill>
                  <a:srgbClr val="002060"/>
                </a:solidFill>
                <a:latin typeface="PMingLiU" pitchFamily="18" charset="-120"/>
                <a:ea typeface="PMingLiU" pitchFamily="18" charset="-120"/>
                <a:cs typeface="Arial" pitchFamily="34" charset="0"/>
              </a:rPr>
              <a:t>重新齊聲的說阿門</a:t>
            </a:r>
            <a:endParaRPr lang="zh-CN" altLang="en-US" sz="4000" b="1">
              <a:solidFill>
                <a:srgbClr val="002060"/>
              </a:solidFill>
              <a:latin typeface="SimSun" pitchFamily="2" charset="-122"/>
              <a:cs typeface="Arial" pitchFamily="34" charset="0"/>
            </a:endParaRPr>
          </a:p>
        </p:txBody>
      </p:sp>
      <p:sp>
        <p:nvSpPr>
          <p:cNvPr id="614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90800" y="6457950"/>
            <a:ext cx="43434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sz="1600" b="1">
                <a:solidFill>
                  <a:srgbClr val="F2F2F2"/>
                </a:solidFill>
                <a:latin typeface="Times New Roman" pitchFamily="18" charset="0"/>
                <a:cs typeface="Times New Roman" pitchFamily="18" charset="0"/>
              </a:rPr>
              <a:t>$231 Praise to the Lord, the Almighty  4/4</a:t>
            </a:r>
          </a:p>
        </p:txBody>
      </p:sp>
      <p:pic>
        <p:nvPicPr>
          <p:cNvPr id="6150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新細明體"/>
        <a:ea typeface="新細明體"/>
        <a:cs typeface=""/>
      </a:majorFont>
      <a:minorFont>
        <a:latin typeface="新細明體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</TotalTime>
  <Words>165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NSimSun</vt:lpstr>
      <vt:lpstr>SimSun</vt:lpstr>
      <vt:lpstr>Arial</vt:lpstr>
      <vt:lpstr>PMingLiU</vt:lpstr>
      <vt:lpstr>Calibri</vt:lpstr>
      <vt:lpstr>Times New Roman</vt:lpstr>
      <vt:lpstr>Default Design</vt:lpstr>
      <vt:lpstr>讚美全能神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Li</dc:creator>
  <cp:lastModifiedBy>Mingyong Huang</cp:lastModifiedBy>
  <cp:revision>49</cp:revision>
  <cp:lastPrinted>1601-01-01T00:00:00Z</cp:lastPrinted>
  <dcterms:created xsi:type="dcterms:W3CDTF">1601-01-01T00:00:00Z</dcterms:created>
  <dcterms:modified xsi:type="dcterms:W3CDTF">2018-03-10T03:23:59Z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