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4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3000">
              <a:schemeClr val="accent4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172F-5FB0-4C4C-8DCA-16C01FF7E1BB}" type="datetimeFigureOut">
              <a:rPr lang="en-US" smtClean="0"/>
              <a:t>9/5/2020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D87B5-8B60-419C-B58A-26C562C52127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6700" b="1" dirty="0"/>
              <a:t>因着十架</a:t>
            </a:r>
            <a:r>
              <a:rPr lang="zh-CN" altLang="en-US" sz="6700" b="1" dirty="0" smtClean="0"/>
              <a:t>爱</a:t>
            </a:r>
            <a:r>
              <a:rPr lang="en-CA" altLang="zh-CN" sz="6700" b="1" dirty="0" smtClean="0"/>
              <a:t/>
            </a:r>
            <a:br>
              <a:rPr lang="en-CA" altLang="zh-CN" sz="6700" b="1" dirty="0" smtClean="0"/>
            </a:br>
            <a:r>
              <a:rPr lang="en-CA" altLang="zh-CN" b="1" dirty="0" smtClean="0"/>
              <a:t>Love From the Cross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zh-CN" altLang="en-US" sz="4400" b="1" dirty="0"/>
              <a:t>主祢的身体为我舍</a:t>
            </a:r>
            <a:r>
              <a:rPr lang="en-CA" sz="4400" b="1" dirty="0"/>
              <a:t/>
            </a:r>
            <a:br>
              <a:rPr lang="en-CA" sz="4400" b="1" dirty="0"/>
            </a:br>
            <a:r>
              <a:rPr lang="en-US" sz="3200" b="1" dirty="0"/>
              <a:t>Lord, Your body given up for me</a:t>
            </a:r>
            <a:endParaRPr lang="en-CA" sz="3200" b="1" dirty="0"/>
          </a:p>
          <a:p>
            <a:pPr algn="ctr"/>
            <a:r>
              <a:rPr lang="zh-CN" altLang="en-US" sz="4400" b="1" dirty="0"/>
              <a:t>祢的宝血为我流出</a:t>
            </a:r>
            <a:r>
              <a:rPr lang="en-CA" sz="4400" b="1" dirty="0"/>
              <a:t/>
            </a:r>
            <a:br>
              <a:rPr lang="en-CA" sz="4400" b="1" dirty="0"/>
            </a:br>
            <a:r>
              <a:rPr lang="en-US" sz="3200" b="1" dirty="0"/>
              <a:t>And You shed Your blood on Calvary</a:t>
            </a:r>
            <a:endParaRPr lang="en-CA" sz="3200" b="1" dirty="0"/>
          </a:p>
          <a:p>
            <a:pPr algn="ctr"/>
            <a:r>
              <a:rPr lang="zh-CN" altLang="en-US" sz="4400" b="1" dirty="0"/>
              <a:t>诚然担当我的忧患</a:t>
            </a:r>
            <a:r>
              <a:rPr lang="en-CA" sz="4400" b="1" dirty="0"/>
              <a:t/>
            </a:r>
            <a:br>
              <a:rPr lang="en-CA" sz="4400" b="1" dirty="0"/>
            </a:br>
            <a:r>
              <a:rPr lang="en-US" sz="3200" b="1" dirty="0"/>
              <a:t>Taking up my burdens and my sins</a:t>
            </a:r>
            <a:endParaRPr lang="en-CA" sz="3200" b="1" dirty="0"/>
          </a:p>
          <a:p>
            <a:pPr algn="ctr"/>
            <a:r>
              <a:rPr lang="zh-CN" altLang="en-US" sz="4400" b="1" dirty="0"/>
              <a:t>定意背负我的痛苦</a:t>
            </a:r>
            <a:r>
              <a:rPr lang="en-CA" sz="4400" b="1" dirty="0"/>
              <a:t/>
            </a:r>
            <a:br>
              <a:rPr lang="en-CA" sz="4400" b="1" dirty="0"/>
            </a:br>
            <a:r>
              <a:rPr lang="en-US" sz="3200" b="1" dirty="0"/>
              <a:t>All my suffering You’ve carried for </a:t>
            </a:r>
            <a:r>
              <a:rPr lang="en-US" sz="3200" b="1" dirty="0" smtClean="0"/>
              <a:t>me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785786" y="571480"/>
            <a:ext cx="7491923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zh-CN" altLang="en-US" sz="4400" b="1" dirty="0" smtClean="0"/>
              <a:t>因</a:t>
            </a:r>
            <a:r>
              <a:rPr lang="zh-CN" altLang="en-US" sz="4400" b="1" dirty="0"/>
              <a:t>祢受鞭伤我得医治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You were pierced so that I may be healed</a:t>
            </a:r>
            <a:endParaRPr lang="en-CA" sz="3200" b="1" dirty="0"/>
          </a:p>
          <a:p>
            <a:pPr algn="ctr"/>
            <a:r>
              <a:rPr lang="zh-CN" altLang="en-US" sz="4400" b="1" dirty="0"/>
              <a:t>因祢受刑罚我得平安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You were crushed so that I may have peace</a:t>
            </a:r>
            <a:endParaRPr lang="en-CA" sz="3200" b="1" dirty="0"/>
          </a:p>
          <a:p>
            <a:pPr algn="ctr"/>
            <a:r>
              <a:rPr lang="zh-CN" altLang="en-US" sz="4400" b="1" dirty="0"/>
              <a:t>啊我回转到祢面前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O Lord, I will come back to Your cross</a:t>
            </a:r>
            <a:endParaRPr lang="en-CA" sz="3200" b="1" dirty="0"/>
          </a:p>
          <a:p>
            <a:pPr algn="ctr"/>
            <a:r>
              <a:rPr lang="zh-CN" altLang="en-US" sz="4400" b="1" dirty="0"/>
              <a:t>我要经历医治和平安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To receive Your healing and Your </a:t>
            </a:r>
            <a:r>
              <a:rPr lang="en-US" sz="3200" b="1" dirty="0" smtClean="0"/>
              <a:t>peace</a:t>
            </a:r>
            <a:endParaRPr kumimoji="0" lang="en-US" altLang="zh-TW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57224" y="428604"/>
            <a:ext cx="7334637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zh-CN" altLang="en-US" sz="4400" b="1" dirty="0" smtClean="0"/>
              <a:t>医</a:t>
            </a:r>
            <a:r>
              <a:rPr lang="zh-CN" altLang="en-US" sz="4400" b="1" dirty="0"/>
              <a:t>治和平安</a:t>
            </a:r>
            <a:r>
              <a:rPr lang="en-CA" sz="4400" b="1" dirty="0"/>
              <a:t>  </a:t>
            </a:r>
            <a:r>
              <a:rPr lang="zh-CN" altLang="en-US" sz="4400" b="1" dirty="0"/>
              <a:t>因着十架爱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Healing and peace flowing from the cross</a:t>
            </a:r>
            <a:endParaRPr lang="en-CA" sz="3200" b="1" dirty="0"/>
          </a:p>
          <a:p>
            <a:pPr algn="ctr"/>
            <a:r>
              <a:rPr lang="zh-CN" altLang="en-US" sz="4400" b="1" dirty="0"/>
              <a:t>众罪得赦免</a:t>
            </a:r>
            <a:r>
              <a:rPr lang="en-CA" sz="4400" b="1" dirty="0"/>
              <a:t>  </a:t>
            </a:r>
            <a:r>
              <a:rPr lang="zh-CN" altLang="en-US" sz="4400" b="1" dirty="0"/>
              <a:t>因着十架爱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All my sins and debts paid for on the cross</a:t>
            </a:r>
            <a:endParaRPr lang="en-CA" sz="3200" b="1" dirty="0"/>
          </a:p>
          <a:p>
            <a:pPr algn="ctr"/>
            <a:r>
              <a:rPr lang="zh-CN" altLang="en-US" sz="4400" b="1" dirty="0"/>
              <a:t>因着十架爱</a:t>
            </a:r>
            <a:r>
              <a:rPr lang="en-CA" sz="4400" b="1" dirty="0"/>
              <a:t>  </a:t>
            </a:r>
            <a:r>
              <a:rPr lang="zh-CN" altLang="en-US" sz="4400" b="1" dirty="0"/>
              <a:t>因着十架爱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You have shown Your love</a:t>
            </a:r>
            <a:br>
              <a:rPr lang="en-US" sz="3200" b="1" dirty="0"/>
            </a:br>
            <a:r>
              <a:rPr lang="en-US" sz="3200" b="1" dirty="0"/>
              <a:t>On the Calvary cross</a:t>
            </a:r>
            <a:endParaRPr lang="en-CA" sz="3200" b="1" dirty="0"/>
          </a:p>
          <a:p>
            <a:pPr algn="ctr"/>
            <a:r>
              <a:rPr lang="zh-CN" altLang="en-US" sz="4400" b="1" dirty="0"/>
              <a:t>今我得洁净</a:t>
            </a:r>
            <a:r>
              <a:rPr lang="en-CA" sz="4400" b="1" dirty="0"/>
              <a:t>  </a:t>
            </a:r>
            <a:r>
              <a:rPr lang="zh-CN" altLang="en-US" sz="4400" b="1" dirty="0"/>
              <a:t>因着十架爱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200" b="1" dirty="0"/>
              <a:t>Now I’m cleansed and freed</a:t>
            </a:r>
            <a:br>
              <a:rPr lang="en-US" sz="3200" b="1" dirty="0"/>
            </a:br>
            <a:r>
              <a:rPr lang="en-US" sz="3200" b="1" dirty="0"/>
              <a:t>By that cross of </a:t>
            </a:r>
            <a:r>
              <a:rPr lang="en-US" sz="3200" b="1" dirty="0" smtClean="0"/>
              <a:t>love</a:t>
            </a:r>
            <a:endParaRPr kumimoji="0" lang="en-US" altLang="zh-TW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新細明體</vt:lpstr>
      <vt:lpstr>宋体</vt:lpstr>
      <vt:lpstr>Arial</vt:lpstr>
      <vt:lpstr>Calibri</vt:lpstr>
      <vt:lpstr>Office Theme</vt:lpstr>
      <vt:lpstr>因着十架爱 Love From the Cross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因着十架爱 Love From the Cross</dc:title>
  <dc:creator>king</dc:creator>
  <cp:lastModifiedBy>Lei Chen</cp:lastModifiedBy>
  <cp:revision>2</cp:revision>
  <dcterms:created xsi:type="dcterms:W3CDTF">2013-01-05T02:12:21Z</dcterms:created>
  <dcterms:modified xsi:type="dcterms:W3CDTF">2020-09-06T02:25:09Z</dcterms:modified>
</cp:coreProperties>
</file>