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5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85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20A1B-0036-48EA-8580-C7A9460DD739}" type="datetimeFigureOut">
              <a:rPr lang="en-US"/>
              <a:pPr>
                <a:defRPr/>
              </a:pPr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B4F69-C9D7-4FEE-A5C5-4AC20734AE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76BDD-CDCF-40B4-B72D-A4C97ABB4FE8}" type="datetimeFigureOut">
              <a:rPr lang="en-US"/>
              <a:pPr>
                <a:defRPr/>
              </a:pPr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7A552-717A-4963-AD30-F4B1E46C88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5C08D-D123-4764-875A-21B7EE3C601C}" type="datetimeFigureOut">
              <a:rPr lang="en-US"/>
              <a:pPr>
                <a:defRPr/>
              </a:pPr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D7293-29E3-4499-95A0-0205D074D4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B3699-1E54-4C0F-9376-8D10154B594F}" type="datetimeFigureOut">
              <a:rPr lang="en-US"/>
              <a:pPr>
                <a:defRPr/>
              </a:pPr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ADCCB-0CC9-4305-9714-38C1F4F005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85ABF-6175-4051-A01C-12D0C2F20010}" type="datetimeFigureOut">
              <a:rPr lang="en-US"/>
              <a:pPr>
                <a:defRPr/>
              </a:pPr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245C8-35D3-40D2-A8D7-43A269D22E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2E8BAD-EF6B-47E4-A384-11A2C7683324}" type="datetimeFigureOut">
              <a:rPr lang="en-US"/>
              <a:pPr>
                <a:defRPr/>
              </a:pPr>
              <a:t>10/24/2018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6964E-3E9D-4D37-AD45-840CAFA36F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4D825-6F1E-49B8-BDB9-6DDAFAB3B009}" type="datetimeFigureOut">
              <a:rPr lang="en-US"/>
              <a:pPr>
                <a:defRPr/>
              </a:pPr>
              <a:t>10/24/2018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55A10-D826-4929-971D-1A82F3F8BD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4F1CA-B480-415A-B254-4C59BC5D45D0}" type="datetimeFigureOut">
              <a:rPr lang="en-US"/>
              <a:pPr>
                <a:defRPr/>
              </a:pPr>
              <a:t>10/24/2018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4B0F9-278A-43A5-977E-212033168A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BF974-4794-49CE-8CFE-DDCF1AD0E1D0}" type="datetimeFigureOut">
              <a:rPr lang="en-US"/>
              <a:pPr>
                <a:defRPr/>
              </a:pPr>
              <a:t>10/24/2018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B1A11-FA08-4164-9D9D-60E1744A1C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C4336-22B8-4280-8BA9-40A0320873D1}" type="datetimeFigureOut">
              <a:rPr lang="en-US"/>
              <a:pPr>
                <a:defRPr/>
              </a:pPr>
              <a:t>10/24/2018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EBFAC-2B01-4BAA-8508-791456842A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998C9-6379-44F8-BEAF-07422EB99305}" type="datetimeFigureOut">
              <a:rPr lang="en-US"/>
              <a:pPr>
                <a:defRPr/>
              </a:pPr>
              <a:t>10/24/2018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4B35F6-0222-44D3-948A-E7F5B9B26A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0426F87-3BBE-4CE8-AA1B-AFBC33CEAA49}" type="datetimeFigureOut">
              <a:rPr lang="en-US"/>
              <a:pPr>
                <a:defRPr/>
              </a:pPr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7BF6695-8F1B-4719-8EB1-BC3F28E905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8" descr="thumbnail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228600" y="1066800"/>
            <a:ext cx="8915400" cy="31242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000" b="1" dirty="0">
                <a:latin typeface="+mn-ea"/>
              </a:rPr>
              <a:t>荣耀的真神  竟然为罪人降生 </a:t>
            </a:r>
            <a:endParaRPr lang="en-US" sz="4000" b="1" dirty="0">
              <a:latin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000" b="1" dirty="0">
                <a:latin typeface="+mn-ea"/>
              </a:rPr>
              <a:t>背负十架 </a:t>
            </a:r>
            <a:r>
              <a:rPr lang="zh-CN" altLang="en-US" sz="4000" b="1" dirty="0">
                <a:latin typeface="+mn-lt"/>
              </a:rPr>
              <a:t>使我生命得重生</a:t>
            </a:r>
            <a:endParaRPr lang="en-US" sz="4000" b="1" dirty="0">
              <a:latin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000" b="1" dirty="0">
                <a:latin typeface="+mn-ea"/>
              </a:rPr>
              <a:t>一生赞美你 因你伴我度荆棘 </a:t>
            </a:r>
            <a:endParaRPr lang="en-US" sz="4000" b="1" dirty="0">
              <a:latin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000" b="1" dirty="0">
                <a:latin typeface="+mn-ea"/>
              </a:rPr>
              <a:t>你的恩惠 是我生命的印记 </a:t>
            </a:r>
            <a:endParaRPr lang="en-US" sz="4000" b="1" dirty="0">
              <a:latin typeface="+mn-ea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7300" dirty="0">
              <a:latin typeface="+mn-ea"/>
            </a:endParaRPr>
          </a:p>
        </p:txBody>
      </p:sp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 bwMode="auto">
          <a:xfrm>
            <a:off x="6172200" y="6356350"/>
            <a:ext cx="2895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b="1" dirty="0">
                <a:solidFill>
                  <a:srgbClr val="002060"/>
                </a:solidFill>
              </a:rPr>
              <a:t>EL KAHLIL </a:t>
            </a:r>
            <a:r>
              <a:rPr lang="en-US" sz="1600" b="1" dirty="0" smtClean="0">
                <a:solidFill>
                  <a:srgbClr val="002060"/>
                </a:solidFill>
              </a:rPr>
              <a:t>1/4</a:t>
            </a:r>
            <a:endParaRPr lang="en-US" sz="1600" b="1" dirty="0">
              <a:solidFill>
                <a:srgbClr val="002060"/>
              </a:solidFill>
            </a:endParaRPr>
          </a:p>
        </p:txBody>
      </p:sp>
      <p:sp>
        <p:nvSpPr>
          <p:cNvPr id="7" name="Title 5"/>
          <p:cNvSpPr txBox="1">
            <a:spLocks/>
          </p:cNvSpPr>
          <p:nvPr/>
        </p:nvSpPr>
        <p:spPr>
          <a:xfrm>
            <a:off x="533400" y="3733800"/>
            <a:ext cx="8382000" cy="2971800"/>
          </a:xfrm>
          <a:prstGeom prst="rect">
            <a:avLst/>
          </a:prstGeom>
        </p:spPr>
        <p:txBody>
          <a:bodyPr anchor="ctr">
            <a:normAutofit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Even the glorious God was born for sinners</a:t>
            </a:r>
            <a:br>
              <a:rPr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He carried the cross so that my life was reborn</a:t>
            </a:r>
            <a:br>
              <a:rPr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 praise You all my life because You are with me in thorny roads</a:t>
            </a:r>
            <a:br>
              <a:rPr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Your grace is the mark of my life </a:t>
            </a:r>
            <a:r>
              <a:rPr lang="en-US" sz="3200" dirty="0">
                <a:latin typeface="+mj-lt"/>
                <a:ea typeface="+mj-ea"/>
                <a:cs typeface="+mj-cs"/>
              </a:rPr>
              <a:t/>
            </a:r>
            <a:br>
              <a:rPr lang="en-US" sz="3200" dirty="0">
                <a:latin typeface="+mj-lt"/>
                <a:ea typeface="+mj-ea"/>
                <a:cs typeface="+mj-cs"/>
              </a:rPr>
            </a:br>
            <a:endParaRPr lang="en-US" sz="3200" b="1" dirty="0">
              <a:solidFill>
                <a:srgbClr val="FFC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00200" y="304800"/>
            <a:ext cx="6019800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zh-CN" altLang="en-US" sz="36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ea"/>
              </a:rPr>
              <a:t>上帝的朋友 </a:t>
            </a:r>
            <a:r>
              <a:rPr lang="en-US" sz="36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+mn-ea"/>
              </a:rPr>
              <a:t>EL KAHLIL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7" descr="thumbnail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228600" y="533400"/>
            <a:ext cx="8915400" cy="31242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000" b="1" dirty="0">
                <a:latin typeface="+mn-ea"/>
              </a:rPr>
              <a:t>我是</a:t>
            </a:r>
            <a:r>
              <a:rPr lang="en-US" sz="4000" b="1" dirty="0">
                <a:latin typeface="+mn-ea"/>
              </a:rPr>
              <a:t>EL KAHLIL </a:t>
            </a:r>
            <a:r>
              <a:rPr lang="zh-CN" altLang="en-US" sz="4000" b="1" dirty="0">
                <a:latin typeface="+mn-ea"/>
              </a:rPr>
              <a:t>上帝的朋友 </a:t>
            </a:r>
            <a:endParaRPr lang="en-US" sz="4000" b="1" dirty="0">
              <a:latin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000" b="1" dirty="0">
                <a:latin typeface="+mn-ea"/>
              </a:rPr>
              <a:t>我是</a:t>
            </a:r>
            <a:r>
              <a:rPr lang="en-US" sz="4000" b="1" dirty="0">
                <a:latin typeface="+mn-ea"/>
              </a:rPr>
              <a:t>EL KAHLIL </a:t>
            </a:r>
            <a:r>
              <a:rPr lang="zh-CN" altLang="en-US" sz="4000" b="1" dirty="0">
                <a:latin typeface="+mn-ea"/>
              </a:rPr>
              <a:t>上帝的朋友 </a:t>
            </a:r>
            <a:endParaRPr lang="en-US" sz="4000" b="1" dirty="0">
              <a:latin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000" b="1" dirty="0">
                <a:latin typeface="+mn-ea"/>
              </a:rPr>
              <a:t>慈爱将永远追随我 如众山围绕我 </a:t>
            </a:r>
            <a:endParaRPr lang="en-US" sz="4000" b="1" dirty="0">
              <a:latin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000" b="1" dirty="0">
                <a:latin typeface="+mn-ea"/>
              </a:rPr>
              <a:t>直到永远 你不忘记这承诺</a:t>
            </a:r>
            <a:endParaRPr lang="en-US" sz="4000" b="1" dirty="0">
              <a:latin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dirty="0">
              <a:latin typeface="+mn-ea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7300" dirty="0">
              <a:latin typeface="+mn-ea"/>
            </a:endParaRPr>
          </a:p>
        </p:txBody>
      </p:sp>
      <p:sp>
        <p:nvSpPr>
          <p:cNvPr id="7" name="Title 5"/>
          <p:cNvSpPr txBox="1">
            <a:spLocks/>
          </p:cNvSpPr>
          <p:nvPr/>
        </p:nvSpPr>
        <p:spPr>
          <a:xfrm>
            <a:off x="533400" y="3733800"/>
            <a:ext cx="8382000" cy="2971800"/>
          </a:xfrm>
          <a:prstGeom prst="rect">
            <a:avLst/>
          </a:prstGeom>
        </p:spPr>
        <p:txBody>
          <a:bodyPr anchor="ctr">
            <a:normAutofit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 am EL KAHLIL, a friend of God</a:t>
            </a:r>
            <a:b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Love will always follow me like mountains around me</a:t>
            </a:r>
            <a:b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You will never forget Your promises </a:t>
            </a: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en-US" sz="3600" b="1" dirty="0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en-US" sz="3200" dirty="0">
                <a:latin typeface="+mj-lt"/>
                <a:ea typeface="+mj-ea"/>
                <a:cs typeface="+mj-cs"/>
              </a:rPr>
              <a:t/>
            </a:r>
            <a:br>
              <a:rPr lang="en-US" sz="3200" dirty="0">
                <a:latin typeface="+mj-lt"/>
                <a:ea typeface="+mj-ea"/>
                <a:cs typeface="+mj-cs"/>
              </a:rPr>
            </a:br>
            <a:endParaRPr lang="en-US" sz="3200" b="1" dirty="0">
              <a:solidFill>
                <a:srgbClr val="FFC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11"/>
          </p:nvPr>
        </p:nvSpPr>
        <p:spPr bwMode="auto">
          <a:xfrm>
            <a:off x="6172200" y="6356350"/>
            <a:ext cx="2895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b="1" dirty="0">
                <a:solidFill>
                  <a:srgbClr val="002060"/>
                </a:solidFill>
              </a:rPr>
              <a:t>EL KAHLIL 2</a:t>
            </a:r>
            <a:r>
              <a:rPr lang="en-US" sz="1600" b="1" dirty="0" smtClean="0">
                <a:solidFill>
                  <a:srgbClr val="002060"/>
                </a:solidFill>
              </a:rPr>
              <a:t>/4</a:t>
            </a:r>
            <a:endParaRPr lang="en-US" sz="1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thumbnail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228600" y="533400"/>
            <a:ext cx="8915400" cy="31242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000" b="1" dirty="0">
                <a:latin typeface="+mn-ea"/>
              </a:rPr>
              <a:t>风雨浪涛中 我仍安稳不移动 </a:t>
            </a:r>
            <a:endParaRPr lang="en-US" sz="4000" b="1" dirty="0">
              <a:latin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000" b="1" dirty="0">
                <a:latin typeface="+mn-ea"/>
              </a:rPr>
              <a:t>你的同在 使我不停的歌颂 </a:t>
            </a:r>
            <a:endParaRPr lang="en-US" sz="4000" b="1" dirty="0">
              <a:latin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000" b="1" dirty="0">
                <a:latin typeface="+mn-ea"/>
              </a:rPr>
              <a:t>创造我的神 使我躺卧草原中 </a:t>
            </a:r>
            <a:endParaRPr lang="en-US" sz="4000" b="1" dirty="0">
              <a:latin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000" b="1" dirty="0">
                <a:latin typeface="+mn-ea"/>
              </a:rPr>
              <a:t>海阔天空 象征你的情意浓</a:t>
            </a:r>
            <a:endParaRPr lang="en-US" sz="4000" b="1" dirty="0">
              <a:latin typeface="+mn-ea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7300" dirty="0">
              <a:latin typeface="+mn-ea"/>
            </a:endParaRPr>
          </a:p>
        </p:txBody>
      </p:sp>
      <p:sp>
        <p:nvSpPr>
          <p:cNvPr id="7" name="Title 5"/>
          <p:cNvSpPr txBox="1">
            <a:spLocks/>
          </p:cNvSpPr>
          <p:nvPr/>
        </p:nvSpPr>
        <p:spPr>
          <a:xfrm>
            <a:off x="0" y="3276600"/>
            <a:ext cx="9144000" cy="2971800"/>
          </a:xfrm>
          <a:prstGeom prst="rect">
            <a:avLst/>
          </a:prstGeom>
        </p:spPr>
        <p:txBody>
          <a:bodyPr anchor="ctr">
            <a:normAutofit fontScale="32500" lnSpcReduction="20000"/>
          </a:bodyPr>
          <a:lstStyle/>
          <a:p>
            <a:pPr algn="ctr">
              <a:defRPr/>
            </a:pPr>
            <a:r>
              <a:rPr lang="en-US" sz="9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 stay still during storms and waves </a:t>
            </a:r>
            <a:r>
              <a:rPr lang="en-US" sz="8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8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9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Your presence keeps me singing </a:t>
            </a:r>
          </a:p>
          <a:p>
            <a:pPr algn="ctr">
              <a:defRPr/>
            </a:pPr>
            <a:r>
              <a:rPr lang="en-US" sz="9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God, who created me, makes me lie down </a:t>
            </a:r>
            <a:br>
              <a:rPr lang="en-US" sz="9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9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 the prairie </a:t>
            </a:r>
          </a:p>
          <a:p>
            <a:pPr algn="ctr">
              <a:defRPr/>
            </a:pPr>
            <a:r>
              <a:rPr lang="en-US" sz="9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spacious heaven and wide sea are symbols </a:t>
            </a:r>
            <a:r>
              <a:rPr lang="en-US" sz="8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8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9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of Your everlasting love</a:t>
            </a:r>
            <a:r>
              <a:rPr lang="en-US" sz="41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1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1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en-US" sz="3200" dirty="0">
                <a:latin typeface="+mj-lt"/>
                <a:ea typeface="+mj-ea"/>
                <a:cs typeface="+mj-cs"/>
              </a:rPr>
              <a:t/>
            </a:r>
            <a:br>
              <a:rPr lang="en-US" sz="3200" dirty="0">
                <a:latin typeface="+mj-lt"/>
                <a:ea typeface="+mj-ea"/>
                <a:cs typeface="+mj-cs"/>
              </a:rPr>
            </a:br>
            <a:r>
              <a:rPr lang="en-US" sz="3200" dirty="0">
                <a:latin typeface="+mj-lt"/>
                <a:ea typeface="+mj-ea"/>
                <a:cs typeface="+mj-cs"/>
              </a:rPr>
              <a:t/>
            </a:r>
            <a:br>
              <a:rPr lang="en-US" sz="3200" dirty="0">
                <a:latin typeface="+mj-lt"/>
                <a:ea typeface="+mj-ea"/>
                <a:cs typeface="+mj-cs"/>
              </a:rPr>
            </a:br>
            <a:endParaRPr lang="en-US" sz="3200" b="1" dirty="0">
              <a:solidFill>
                <a:srgbClr val="FFC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11"/>
          </p:nvPr>
        </p:nvSpPr>
        <p:spPr bwMode="auto">
          <a:xfrm>
            <a:off x="6172200" y="6356350"/>
            <a:ext cx="2895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b="1" dirty="0">
                <a:solidFill>
                  <a:srgbClr val="002060"/>
                </a:solidFill>
              </a:rPr>
              <a:t>EL KAHLIL 3</a:t>
            </a:r>
            <a:r>
              <a:rPr lang="en-US" sz="1600" b="1" dirty="0" smtClean="0">
                <a:solidFill>
                  <a:srgbClr val="002060"/>
                </a:solidFill>
              </a:rPr>
              <a:t>/4</a:t>
            </a:r>
            <a:endParaRPr lang="en-US" sz="1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thumbnail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228600" y="533400"/>
            <a:ext cx="8915400" cy="31242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000" b="1" dirty="0">
                <a:latin typeface="+mn-ea"/>
              </a:rPr>
              <a:t>我是</a:t>
            </a:r>
            <a:r>
              <a:rPr lang="en-US" sz="4000" b="1" dirty="0">
                <a:latin typeface="+mn-ea"/>
              </a:rPr>
              <a:t>EL KAHLIL </a:t>
            </a:r>
            <a:r>
              <a:rPr lang="zh-CN" altLang="en-US" sz="4000" b="1" dirty="0">
                <a:latin typeface="+mn-ea"/>
              </a:rPr>
              <a:t>上帝的朋友 </a:t>
            </a:r>
            <a:endParaRPr lang="en-US" sz="4000" b="1" dirty="0">
              <a:latin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000" b="1" dirty="0">
                <a:latin typeface="+mn-ea"/>
              </a:rPr>
              <a:t>我是</a:t>
            </a:r>
            <a:r>
              <a:rPr lang="en-US" sz="4000" b="1" dirty="0">
                <a:latin typeface="+mn-ea"/>
              </a:rPr>
              <a:t>EL KAHLIL </a:t>
            </a:r>
            <a:r>
              <a:rPr lang="zh-CN" altLang="en-US" sz="4000" b="1" dirty="0">
                <a:latin typeface="+mn-ea"/>
              </a:rPr>
              <a:t>上帝的朋友 </a:t>
            </a:r>
            <a:endParaRPr lang="en-US" sz="4000" b="1" dirty="0">
              <a:latin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000" b="1" dirty="0">
                <a:latin typeface="+mn-ea"/>
              </a:rPr>
              <a:t>慈爱将永远追随我 如众山围绕我 </a:t>
            </a:r>
            <a:endParaRPr lang="en-US" sz="4000" b="1" dirty="0">
              <a:latin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000" b="1" dirty="0">
                <a:latin typeface="+mn-ea"/>
              </a:rPr>
              <a:t>直到永远 你不忘记这承诺</a:t>
            </a:r>
            <a:endParaRPr lang="en-US" sz="4000" b="1" dirty="0">
              <a:latin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dirty="0">
              <a:latin typeface="+mn-ea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7300" dirty="0">
              <a:latin typeface="+mn-ea"/>
            </a:endParaRPr>
          </a:p>
        </p:txBody>
      </p:sp>
      <p:sp>
        <p:nvSpPr>
          <p:cNvPr id="7" name="Title 5"/>
          <p:cNvSpPr txBox="1">
            <a:spLocks/>
          </p:cNvSpPr>
          <p:nvPr/>
        </p:nvSpPr>
        <p:spPr>
          <a:xfrm>
            <a:off x="533400" y="3733800"/>
            <a:ext cx="8382000" cy="2971800"/>
          </a:xfrm>
          <a:prstGeom prst="rect">
            <a:avLst/>
          </a:prstGeom>
        </p:spPr>
        <p:txBody>
          <a:bodyPr anchor="ctr">
            <a:normAutofit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 am EL KAHLIL, a friend of God</a:t>
            </a:r>
            <a:b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Love will always follow me like mountains around me</a:t>
            </a:r>
            <a:b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You will never forget Your promises </a:t>
            </a: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en-US" sz="3600" b="1" dirty="0">
                <a:solidFill>
                  <a:srgbClr val="FFFF0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en-US" sz="3200" dirty="0">
                <a:latin typeface="+mj-lt"/>
                <a:ea typeface="+mj-ea"/>
                <a:cs typeface="+mj-cs"/>
              </a:rPr>
              <a:t/>
            </a:r>
            <a:br>
              <a:rPr lang="en-US" sz="3200" dirty="0">
                <a:latin typeface="+mj-lt"/>
                <a:ea typeface="+mj-ea"/>
                <a:cs typeface="+mj-cs"/>
              </a:rPr>
            </a:br>
            <a:endParaRPr lang="en-US" sz="3200" b="1" dirty="0">
              <a:solidFill>
                <a:srgbClr val="FFC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11"/>
          </p:nvPr>
        </p:nvSpPr>
        <p:spPr bwMode="auto">
          <a:xfrm>
            <a:off x="6172200" y="6356350"/>
            <a:ext cx="2895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b="1" dirty="0">
                <a:solidFill>
                  <a:srgbClr val="002060"/>
                </a:solidFill>
              </a:rPr>
              <a:t>EL KAHLIL 4</a:t>
            </a:r>
            <a:r>
              <a:rPr lang="en-US" sz="1600" b="1" dirty="0" smtClean="0">
                <a:solidFill>
                  <a:srgbClr val="002060"/>
                </a:solidFill>
              </a:rPr>
              <a:t>/4</a:t>
            </a:r>
            <a:endParaRPr lang="en-US" sz="1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230</Words>
  <Application>Microsoft Office PowerPoint</Application>
  <PresentationFormat>On-screen Show (4:3)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宋体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eli</dc:creator>
  <cp:lastModifiedBy>Eva</cp:lastModifiedBy>
  <cp:revision>78</cp:revision>
  <dcterms:created xsi:type="dcterms:W3CDTF">2010-10-13T15:36:28Z</dcterms:created>
  <dcterms:modified xsi:type="dcterms:W3CDTF">2018-10-24T22:29:27Z</dcterms:modified>
</cp:coreProperties>
</file>