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3" r:id="rId3"/>
    <p:sldId id="264" r:id="rId4"/>
    <p:sldId id="265" r:id="rId5"/>
    <p:sldId id="279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1" autoAdjust="0"/>
    <p:restoredTop sz="94660"/>
  </p:normalViewPr>
  <p:slideViewPr>
    <p:cSldViewPr>
      <p:cViewPr varScale="1">
        <p:scale>
          <a:sx n="65" d="100"/>
          <a:sy n="65" d="100"/>
        </p:scale>
        <p:origin x="-96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5D4319-4761-48F4-A23B-5535FC3BF827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FBEECA-952F-4A87-A849-707AE60C7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10E16-0636-4F24-BEFD-38C42719DA6E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CA03-93A9-4F91-B5EA-E1BDDF8E8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07F4-C2C0-46A0-BC16-B9A2330F3A9F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84F8F-D9D0-4791-97BF-61DFD42D3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E5A5E-3A77-4C47-814A-21C1AF5A31A8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F7324-EE9C-4D11-A09F-68951D50E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8895-49E9-4094-88C8-87A9D6871C54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250B-2FCE-4763-99AE-020D636AA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99279-304D-4466-8FB5-63B1996335AF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325A4-6958-4983-A6DA-3444D24EE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EB7AB-30D2-4798-90CD-BD74D3BA68E1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2C615-4F22-43F0-A63E-B515AFE7E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267A3-DA96-4288-9B2E-D18050A24AF9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74EC4-AE9E-4A1A-8556-ABB908503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4E058-3158-46E8-B777-4A725B9A6680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EA31D-5910-4264-95BE-03A0AACAE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E9B1-BF4C-476C-8E86-E4E6692F9791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C472F-E88B-4D20-ACD7-B6848C1D4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EF0E2-25AB-4B7E-B5FC-10319D4FB828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7AAD2-1BCA-4358-A2AC-6B7283ED1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09C0E-114F-441A-B036-01201F21B906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6A604-2393-4FC3-8074-C08206CF4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740481-538B-4E5C-BB86-843CBEC0B41E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D11EF9-790E-4933-94B0-C1929A9AD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52" name="Picture 2" descr="C:\Users\Violet\Desktop\church ppt\7-24-11\成為我異象\Slid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6" name="Picture 2" descr="C:\Users\Violet\Desktop\church ppt\7-24-11\成為我異象\Slid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00" name="Picture 2" descr="C:\Users\Violet\Desktop\church ppt\7-24-11\成為我異象\Slid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2" descr="C:\Users\Violet\Desktop\church ppt\7-24-11\成為我異象\Slide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8" name="Picture 2" descr="C:\Users\Violet\Desktop\church ppt\7-24-11\成為我異象\Slide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278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Slide 1</vt:lpstr>
      <vt:lpstr>Slide 2</vt:lpstr>
      <vt:lpstr>Slide 3</vt:lpstr>
      <vt:lpstr>Slide 4</vt:lpstr>
      <vt:lpstr>Slide 5</vt:lpstr>
    </vt:vector>
  </TitlesOfParts>
  <Company>University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Violet</dc:creator>
  <cp:lastModifiedBy>Mingyong Huang</cp:lastModifiedBy>
  <cp:revision>42</cp:revision>
  <dcterms:created xsi:type="dcterms:W3CDTF">2011-07-20T00:31:30Z</dcterms:created>
  <dcterms:modified xsi:type="dcterms:W3CDTF">2018-03-10T03:13:36Z</dcterms:modified>
</cp:coreProperties>
</file>