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43" r:id="rId2"/>
    <p:sldId id="344" r:id="rId3"/>
    <p:sldId id="345" r:id="rId4"/>
    <p:sldId id="346" r:id="rId5"/>
    <p:sldId id="34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A0B5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7" autoAdjust="0"/>
    <p:restoredTop sz="94660"/>
  </p:normalViewPr>
  <p:slideViewPr>
    <p:cSldViewPr>
      <p:cViewPr varScale="1">
        <p:scale>
          <a:sx n="107" d="100"/>
          <a:sy n="107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F91CDF-C898-4160-912C-EA747BAFD7CC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F4B60-358B-4D2D-A169-6A9339758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64D1-06C4-4DF8-905A-BCDC39356C62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FED-7DE2-4DC2-96C2-2395A0F0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801F-C0A3-4E31-AFF9-2D224FAF961B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7E4B-BB18-4A01-A366-CC23F4D5A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0B58-80CE-4901-A8C4-67DBEAF9707D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A9E6-2565-4987-95DE-8BD6BED0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0E01-6866-4ECB-921D-162564EEE91F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C3E4-98AC-4CC1-BFC7-CEA03BE9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E620-C51D-4141-A709-3B1FB6FE4A12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3521-7154-460E-A663-930071DDB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775F-5D97-4902-A01C-10E3B5659F4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DDFC-6A61-4EDE-A971-2D95FF328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554A-EB6F-41EA-B502-D63CB1F353D2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6F57-781C-490D-A864-B1177375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D165-A06F-49A8-8468-7FB97ABA6CA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B746-9481-42CE-B275-0CFDF40A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58C6-BAA3-4A08-AEBA-96A3F500AF77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AC43-0C4D-41AB-81E0-A832C5DA9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B046-BEEB-4D56-944F-A2DD5E6CC37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DCBB-6102-4968-8276-831489EEC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F2D1-EB10-427E-864D-8864F1E52D3C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82A0-9B59-4CCC-BBA3-BEBD9222A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D8A38-3024-4897-BEED-4A764351D5BB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1E6C1C-EC70-4AA1-8026-7CDD6E53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iolet\Desktop\bear's stuff\church ppt\2012\5-13-12\be thou my vision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iolet\Desktop\bear's stuff\church ppt\2012\5-13-12\be thou my vision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iolet\Desktop\bear's stuff\church ppt\2012\5-13-12\be thou my vision\Slid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iolet\Desktop\bear's stuff\church ppt\2012\5-13-12\be thou my vision\Sli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iolet\Desktop\bear's stuff\church ppt\2012\5-13-12\be thou my vision\Slid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SimSun</vt:lpstr>
      <vt:lpstr>新細明體</vt:lpstr>
      <vt:lpstr>Times New Roman</vt:lpstr>
      <vt:lpstr>華康行書體</vt:lpstr>
      <vt:lpstr>Goudy Old Style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Eva</dc:creator>
  <cp:lastModifiedBy>Mingyong Huang</cp:lastModifiedBy>
  <cp:revision>55</cp:revision>
  <dcterms:created xsi:type="dcterms:W3CDTF">2006-08-16T00:00:00Z</dcterms:created>
  <dcterms:modified xsi:type="dcterms:W3CDTF">2018-03-10T01:28:28Z</dcterms:modified>
</cp:coreProperties>
</file>