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348" r:id="rId1"/>
  </p:sldMasterIdLst>
  <p:notesMasterIdLst>
    <p:notesMasterId r:id="rId24"/>
  </p:notesMasterIdLst>
  <p:sldIdLst>
    <p:sldId id="885" r:id="rId2"/>
    <p:sldId id="886" r:id="rId3"/>
    <p:sldId id="887" r:id="rId4"/>
    <p:sldId id="888" r:id="rId5"/>
    <p:sldId id="889" r:id="rId6"/>
    <p:sldId id="890" r:id="rId7"/>
    <p:sldId id="891" r:id="rId8"/>
    <p:sldId id="892" r:id="rId9"/>
    <p:sldId id="893" r:id="rId10"/>
    <p:sldId id="894" r:id="rId11"/>
    <p:sldId id="895" r:id="rId12"/>
    <p:sldId id="896" r:id="rId13"/>
    <p:sldId id="897" r:id="rId14"/>
    <p:sldId id="898" r:id="rId15"/>
    <p:sldId id="899" r:id="rId16"/>
    <p:sldId id="900" r:id="rId17"/>
    <p:sldId id="901" r:id="rId18"/>
    <p:sldId id="902" r:id="rId19"/>
    <p:sldId id="903" r:id="rId20"/>
    <p:sldId id="904" r:id="rId21"/>
    <p:sldId id="905" r:id="rId22"/>
    <p:sldId id="906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94" autoAdjust="0"/>
    <p:restoredTop sz="86343" autoAdjust="0"/>
  </p:normalViewPr>
  <p:slideViewPr>
    <p:cSldViewPr>
      <p:cViewPr>
        <p:scale>
          <a:sx n="52" d="100"/>
          <a:sy n="52" d="100"/>
        </p:scale>
        <p:origin x="-2232" y="-9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3/21/2021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6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57014-E2AE-5D4B-8970-A8D2AF3271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74208-E7E7-5044-B4C0-7738C68ECA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33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36926-C73E-394F-B709-0D2250396FD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88BF9-1670-0941-B879-16CB1E07FE0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252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52A04-27D1-C242-9CFA-B902B7609D5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D0099-69AF-3B46-B7E3-FE1D036360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98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AFFD5-018C-D643-B911-BA6716C086E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ABA44-AC5E-8143-A5F9-4C3795FE214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75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2B85E-9D92-C54F-919D-EDC9533064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66E2A-1D3A-6C43-8E9D-C13BFCBF2AF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02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4E882-FACA-1E4A-9D96-8BF51326FB9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716F2-E8FC-8745-B384-D10D98C8F2B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33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5AB9-96D6-D143-82D8-B9184FA98A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49B17-0CC3-2B45-9E8E-7EBD81581A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99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BAE0B-0687-614C-96B9-9ECCBF73B72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9774-9F39-2243-8278-EB73184BEAB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368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379F6-C8FD-704D-9555-1001AA16211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F5B18-DF7A-8540-BE8A-F380D2C9B60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64F46-5857-F247-9FB5-808B66D946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FE560-FA98-094D-B3D6-8237EB8104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96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BD1D3-56E7-CB45-BF1A-429B5EF1363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B50E6-4CD2-CD47-851A-DA4AF0D001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47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 eaLnBrk="1" hangingPunct="1">
              <a:defRPr/>
            </a:pPr>
            <a:fld id="{252E894C-31A3-9F40-ACEE-E4C456ADD0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457200" eaLnBrk="1" hangingPunct="1">
                <a:defRPr/>
              </a:pPr>
              <a:t>3/21/2021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 eaLnBrk="1" hangingPunct="1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 eaLnBrk="1" hangingPunct="1">
              <a:defRPr/>
            </a:pPr>
            <a:fld id="{BBDBBFF6-71DD-BB46-A238-68E9CC06B0F2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457200" eaLnBrk="1" hangingPunct="1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58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49" r:id="rId1"/>
    <p:sldLayoutId id="2147486350" r:id="rId2"/>
    <p:sldLayoutId id="2147486351" r:id="rId3"/>
    <p:sldLayoutId id="2147486352" r:id="rId4"/>
    <p:sldLayoutId id="2147486353" r:id="rId5"/>
    <p:sldLayoutId id="2147486354" r:id="rId6"/>
    <p:sldLayoutId id="2147486355" r:id="rId7"/>
    <p:sldLayoutId id="2147486356" r:id="rId8"/>
    <p:sldLayoutId id="2147486357" r:id="rId9"/>
    <p:sldLayoutId id="2147486358" r:id="rId10"/>
    <p:sldLayoutId id="21474863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194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F4E7BE6-A619-6A46-9C1E-9CCEE084092C}"/>
              </a:ext>
            </a:extLst>
          </p:cNvPr>
          <p:cNvSpPr txBox="1"/>
          <p:nvPr/>
        </p:nvSpPr>
        <p:spPr>
          <a:xfrm>
            <a:off x="688768" y="5783284"/>
            <a:ext cx="60935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The after-storm sky is like the state of my heart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The eye in my heart can see clearly</a:t>
            </a:r>
          </a:p>
        </p:txBody>
      </p:sp>
    </p:spTree>
    <p:extLst>
      <p:ext uri="{BB962C8B-B14F-4D97-AF65-F5344CB8AC3E}">
        <p14:creationId xmlns:p14="http://schemas.microsoft.com/office/powerpoint/2010/main" val="483228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9344DF5-6914-3B4C-944A-4E00DEB1508C}"/>
              </a:ext>
            </a:extLst>
          </p:cNvPr>
          <p:cNvSpPr txBox="1"/>
          <p:nvPr/>
        </p:nvSpPr>
        <p:spPr>
          <a:xfrm>
            <a:off x="2041967" y="5818909"/>
            <a:ext cx="5126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Who is the One Who never forsakes me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My Lord is by my side in the storm </a:t>
            </a:r>
          </a:p>
        </p:txBody>
      </p:sp>
    </p:spTree>
    <p:extLst>
      <p:ext uri="{BB962C8B-B14F-4D97-AF65-F5344CB8AC3E}">
        <p14:creationId xmlns:p14="http://schemas.microsoft.com/office/powerpoint/2010/main" val="119858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A4E3541-09BB-6247-A59A-74B0E86F9A86}"/>
              </a:ext>
            </a:extLst>
          </p:cNvPr>
          <p:cNvSpPr txBox="1"/>
          <p:nvPr/>
        </p:nvSpPr>
        <p:spPr>
          <a:xfrm>
            <a:off x="1274740" y="5617028"/>
            <a:ext cx="5363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The wind blows, my faith gets stronger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Because I hold on to Your every promise</a:t>
            </a:r>
          </a:p>
        </p:txBody>
      </p:sp>
    </p:spTree>
    <p:extLst>
      <p:ext uri="{BB962C8B-B14F-4D97-AF65-F5344CB8AC3E}">
        <p14:creationId xmlns:p14="http://schemas.microsoft.com/office/powerpoint/2010/main" val="416232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ADC4DED-9966-9240-9B05-60E332952FB0}"/>
              </a:ext>
            </a:extLst>
          </p:cNvPr>
          <p:cNvSpPr txBox="1"/>
          <p:nvPr/>
        </p:nvSpPr>
        <p:spPr>
          <a:xfrm>
            <a:off x="878774" y="5688281"/>
            <a:ext cx="51830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The love of Jesus can weather all storms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It is well with my soul</a:t>
            </a:r>
          </a:p>
        </p:txBody>
      </p:sp>
    </p:spTree>
    <p:extLst>
      <p:ext uri="{BB962C8B-B14F-4D97-AF65-F5344CB8AC3E}">
        <p14:creationId xmlns:p14="http://schemas.microsoft.com/office/powerpoint/2010/main" val="1598278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4A23917-A188-EB42-8AFF-8546B4E4D88B}"/>
              </a:ext>
            </a:extLst>
          </p:cNvPr>
          <p:cNvSpPr txBox="1"/>
          <p:nvPr/>
        </p:nvSpPr>
        <p:spPr>
          <a:xfrm>
            <a:off x="861982" y="5759532"/>
            <a:ext cx="4829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Jesus leads me through the storm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I am not afraid of getting soaking wet</a:t>
            </a:r>
          </a:p>
        </p:txBody>
      </p:sp>
    </p:spTree>
    <p:extLst>
      <p:ext uri="{BB962C8B-B14F-4D97-AF65-F5344CB8AC3E}">
        <p14:creationId xmlns:p14="http://schemas.microsoft.com/office/powerpoint/2010/main" val="1473250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7FBF0FF-BD26-E343-BC0A-C6DA8BBCF8A7}"/>
              </a:ext>
            </a:extLst>
          </p:cNvPr>
          <p:cNvSpPr txBox="1"/>
          <p:nvPr/>
        </p:nvSpPr>
        <p:spPr>
          <a:xfrm>
            <a:off x="1294411" y="5735782"/>
            <a:ext cx="4503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If I fall, I shake off and get up again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His peace is always with me </a:t>
            </a:r>
          </a:p>
        </p:txBody>
      </p:sp>
    </p:spTree>
    <p:extLst>
      <p:ext uri="{BB962C8B-B14F-4D97-AF65-F5344CB8AC3E}">
        <p14:creationId xmlns:p14="http://schemas.microsoft.com/office/powerpoint/2010/main" val="1219662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DC40A8E-F5B5-8248-BD7D-59AB0A6B124E}"/>
              </a:ext>
            </a:extLst>
          </p:cNvPr>
          <p:cNvSpPr/>
          <p:nvPr/>
        </p:nvSpPr>
        <p:spPr>
          <a:xfrm>
            <a:off x="1264722" y="5657671"/>
            <a:ext cx="54092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In the storm, Jesus leads my path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His abundant grace is sufficient for me </a:t>
            </a:r>
          </a:p>
        </p:txBody>
      </p:sp>
    </p:spTree>
    <p:extLst>
      <p:ext uri="{BB962C8B-B14F-4D97-AF65-F5344CB8AC3E}">
        <p14:creationId xmlns:p14="http://schemas.microsoft.com/office/powerpoint/2010/main" val="2158663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8129AA6-8BFF-3B43-9B90-27CD38627E09}"/>
              </a:ext>
            </a:extLst>
          </p:cNvPr>
          <p:cNvSpPr/>
          <p:nvPr/>
        </p:nvSpPr>
        <p:spPr>
          <a:xfrm>
            <a:off x="611580" y="5785792"/>
            <a:ext cx="66679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Following the Lord’s footsteps, my day gets brighter  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The sky after the rain shines gloriously</a:t>
            </a:r>
          </a:p>
        </p:txBody>
      </p:sp>
    </p:spTree>
    <p:extLst>
      <p:ext uri="{BB962C8B-B14F-4D97-AF65-F5344CB8AC3E}">
        <p14:creationId xmlns:p14="http://schemas.microsoft.com/office/powerpoint/2010/main" val="277570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4A23917-A188-EB42-8AFF-8546B4E4D88B}"/>
              </a:ext>
            </a:extLst>
          </p:cNvPr>
          <p:cNvSpPr txBox="1"/>
          <p:nvPr/>
        </p:nvSpPr>
        <p:spPr>
          <a:xfrm>
            <a:off x="861982" y="5759532"/>
            <a:ext cx="4829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Jesus leads me through the storm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I am not afraid of getting soaking wet</a:t>
            </a:r>
          </a:p>
        </p:txBody>
      </p:sp>
    </p:spTree>
    <p:extLst>
      <p:ext uri="{BB962C8B-B14F-4D97-AF65-F5344CB8AC3E}">
        <p14:creationId xmlns:p14="http://schemas.microsoft.com/office/powerpoint/2010/main" val="3517546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7FBF0FF-BD26-E343-BC0A-C6DA8BBCF8A7}"/>
              </a:ext>
            </a:extLst>
          </p:cNvPr>
          <p:cNvSpPr txBox="1"/>
          <p:nvPr/>
        </p:nvSpPr>
        <p:spPr>
          <a:xfrm>
            <a:off x="1294411" y="5735782"/>
            <a:ext cx="4503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If I fall, I shake off and get up again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His peace is always with me </a:t>
            </a:r>
          </a:p>
        </p:txBody>
      </p:sp>
    </p:spTree>
    <p:extLst>
      <p:ext uri="{BB962C8B-B14F-4D97-AF65-F5344CB8AC3E}">
        <p14:creationId xmlns:p14="http://schemas.microsoft.com/office/powerpoint/2010/main" val="1241129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F4E7BE6-A619-6A46-9C1E-9CCEE084092C}"/>
              </a:ext>
            </a:extLst>
          </p:cNvPr>
          <p:cNvSpPr txBox="1"/>
          <p:nvPr/>
        </p:nvSpPr>
        <p:spPr>
          <a:xfrm>
            <a:off x="688768" y="5783284"/>
            <a:ext cx="60935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The after-storm sky is like the state of my heart</a:t>
            </a:r>
          </a:p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The eye in my heart can see clearly</a:t>
            </a:r>
          </a:p>
        </p:txBody>
      </p:sp>
    </p:spTree>
    <p:extLst>
      <p:ext uri="{BB962C8B-B14F-4D97-AF65-F5344CB8AC3E}">
        <p14:creationId xmlns:p14="http://schemas.microsoft.com/office/powerpoint/2010/main" val="4037532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DC40A8E-F5B5-8248-BD7D-59AB0A6B124E}"/>
              </a:ext>
            </a:extLst>
          </p:cNvPr>
          <p:cNvSpPr/>
          <p:nvPr/>
        </p:nvSpPr>
        <p:spPr>
          <a:xfrm>
            <a:off x="1264722" y="5657671"/>
            <a:ext cx="54092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In the storm, Jesus leads my path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His abundant grace is sufficient for me </a:t>
            </a:r>
          </a:p>
        </p:txBody>
      </p:sp>
    </p:spTree>
    <p:extLst>
      <p:ext uri="{BB962C8B-B14F-4D97-AF65-F5344CB8AC3E}">
        <p14:creationId xmlns:p14="http://schemas.microsoft.com/office/powerpoint/2010/main" val="1087860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8129AA6-8BFF-3B43-9B90-27CD38627E09}"/>
              </a:ext>
            </a:extLst>
          </p:cNvPr>
          <p:cNvSpPr/>
          <p:nvPr/>
        </p:nvSpPr>
        <p:spPr>
          <a:xfrm>
            <a:off x="611580" y="5785792"/>
            <a:ext cx="66679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Following the Lord’s footsteps, my day gets brighter  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The sky after the rain shines gloriously</a:t>
            </a:r>
          </a:p>
        </p:txBody>
      </p:sp>
    </p:spTree>
    <p:extLst>
      <p:ext uri="{BB962C8B-B14F-4D97-AF65-F5344CB8AC3E}">
        <p14:creationId xmlns:p14="http://schemas.microsoft.com/office/powerpoint/2010/main" val="2116515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8129AA6-8BFF-3B43-9B90-27CD38627E09}"/>
              </a:ext>
            </a:extLst>
          </p:cNvPr>
          <p:cNvSpPr/>
          <p:nvPr/>
        </p:nvSpPr>
        <p:spPr>
          <a:xfrm>
            <a:off x="611580" y="5785792"/>
            <a:ext cx="66679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Following the Lord’s footsteps, my day gets brighter  </a:t>
            </a:r>
          </a:p>
          <a:p>
            <a:pPr algn="ctr" defTabSz="457200" eaLnBrk="1" hangingPunct="1">
              <a:defRPr/>
            </a:pPr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The sky after the rain shines gloriously</a:t>
            </a:r>
          </a:p>
        </p:txBody>
      </p:sp>
    </p:spTree>
    <p:extLst>
      <p:ext uri="{BB962C8B-B14F-4D97-AF65-F5344CB8AC3E}">
        <p14:creationId xmlns:p14="http://schemas.microsoft.com/office/powerpoint/2010/main" val="2603886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9344DF5-6914-3B4C-944A-4E00DEB1508C}"/>
              </a:ext>
            </a:extLst>
          </p:cNvPr>
          <p:cNvSpPr txBox="1"/>
          <p:nvPr/>
        </p:nvSpPr>
        <p:spPr>
          <a:xfrm>
            <a:off x="2041967" y="5818909"/>
            <a:ext cx="5126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Who is the One Who never forsakes me</a:t>
            </a:r>
          </a:p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My Lord is by my side in the storm </a:t>
            </a:r>
          </a:p>
        </p:txBody>
      </p:sp>
    </p:spTree>
    <p:extLst>
      <p:ext uri="{BB962C8B-B14F-4D97-AF65-F5344CB8AC3E}">
        <p14:creationId xmlns:p14="http://schemas.microsoft.com/office/powerpoint/2010/main" val="213409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A4E3541-09BB-6247-A59A-74B0E86F9A86}"/>
              </a:ext>
            </a:extLst>
          </p:cNvPr>
          <p:cNvSpPr txBox="1"/>
          <p:nvPr/>
        </p:nvSpPr>
        <p:spPr>
          <a:xfrm>
            <a:off x="1274740" y="5617028"/>
            <a:ext cx="5363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The wind blows, my faith gets stronger</a:t>
            </a:r>
          </a:p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Because I hold on to Your every promise</a:t>
            </a:r>
          </a:p>
        </p:txBody>
      </p:sp>
    </p:spTree>
    <p:extLst>
      <p:ext uri="{BB962C8B-B14F-4D97-AF65-F5344CB8AC3E}">
        <p14:creationId xmlns:p14="http://schemas.microsoft.com/office/powerpoint/2010/main" val="4156849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ADC4DED-9966-9240-9B05-60E332952FB0}"/>
              </a:ext>
            </a:extLst>
          </p:cNvPr>
          <p:cNvSpPr txBox="1"/>
          <p:nvPr/>
        </p:nvSpPr>
        <p:spPr>
          <a:xfrm>
            <a:off x="878774" y="5688281"/>
            <a:ext cx="51830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The love of Jesus can weather all storms</a:t>
            </a:r>
          </a:p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It is well with my soul</a:t>
            </a:r>
          </a:p>
        </p:txBody>
      </p:sp>
    </p:spTree>
    <p:extLst>
      <p:ext uri="{BB962C8B-B14F-4D97-AF65-F5344CB8AC3E}">
        <p14:creationId xmlns:p14="http://schemas.microsoft.com/office/powerpoint/2010/main" val="3762497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4A23917-A188-EB42-8AFF-8546B4E4D88B}"/>
              </a:ext>
            </a:extLst>
          </p:cNvPr>
          <p:cNvSpPr txBox="1"/>
          <p:nvPr/>
        </p:nvSpPr>
        <p:spPr>
          <a:xfrm>
            <a:off x="861982" y="5759532"/>
            <a:ext cx="4829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Jesus leads me through the storm</a:t>
            </a:r>
          </a:p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I am not afraid of getting soaking wet</a:t>
            </a:r>
          </a:p>
        </p:txBody>
      </p:sp>
    </p:spTree>
    <p:extLst>
      <p:ext uri="{BB962C8B-B14F-4D97-AF65-F5344CB8AC3E}">
        <p14:creationId xmlns:p14="http://schemas.microsoft.com/office/powerpoint/2010/main" val="2486787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7FBF0FF-BD26-E343-BC0A-C6DA8BBCF8A7}"/>
              </a:ext>
            </a:extLst>
          </p:cNvPr>
          <p:cNvSpPr txBox="1"/>
          <p:nvPr/>
        </p:nvSpPr>
        <p:spPr>
          <a:xfrm>
            <a:off x="1294411" y="5735782"/>
            <a:ext cx="4503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If I fall, I shake off and get up again</a:t>
            </a:r>
          </a:p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His peace is always with me </a:t>
            </a:r>
          </a:p>
        </p:txBody>
      </p:sp>
    </p:spTree>
    <p:extLst>
      <p:ext uri="{BB962C8B-B14F-4D97-AF65-F5344CB8AC3E}">
        <p14:creationId xmlns:p14="http://schemas.microsoft.com/office/powerpoint/2010/main" val="3949728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DC40A8E-F5B5-8248-BD7D-59AB0A6B124E}"/>
              </a:ext>
            </a:extLst>
          </p:cNvPr>
          <p:cNvSpPr/>
          <p:nvPr/>
        </p:nvSpPr>
        <p:spPr>
          <a:xfrm>
            <a:off x="1264722" y="5657671"/>
            <a:ext cx="54092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In the storm, Jesus leads my path</a:t>
            </a:r>
          </a:p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His abundant grace is sufficient for me </a:t>
            </a:r>
          </a:p>
        </p:txBody>
      </p:sp>
    </p:spTree>
    <p:extLst>
      <p:ext uri="{BB962C8B-B14F-4D97-AF65-F5344CB8AC3E}">
        <p14:creationId xmlns:p14="http://schemas.microsoft.com/office/powerpoint/2010/main" val="2293888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8129AA6-8BFF-3B43-9B90-27CD38627E09}"/>
              </a:ext>
            </a:extLst>
          </p:cNvPr>
          <p:cNvSpPr/>
          <p:nvPr/>
        </p:nvSpPr>
        <p:spPr>
          <a:xfrm>
            <a:off x="611580" y="5785792"/>
            <a:ext cx="66679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Following the Lord’s footsteps, my day gets brighter  </a:t>
            </a:r>
          </a:p>
          <a:p>
            <a:pPr algn="ctr" defTabSz="457200" eaLnBrk="1" hangingPunct="1"/>
            <a:r>
              <a:rPr lang="en-US" sz="2400" dirty="0">
                <a:solidFill>
                  <a:prstClr val="white"/>
                </a:solidFill>
                <a:latin typeface="Calibri" charset="0"/>
                <a:ea typeface="ＭＳ Ｐゴシック" charset="0"/>
              </a:rPr>
              <a:t>The sky after the rain shines gloriously</a:t>
            </a:r>
          </a:p>
        </p:txBody>
      </p:sp>
    </p:spTree>
    <p:extLst>
      <p:ext uri="{BB962C8B-B14F-4D97-AF65-F5344CB8AC3E}">
        <p14:creationId xmlns:p14="http://schemas.microsoft.com/office/powerpoint/2010/main" val="2877421326"/>
      </p:ext>
    </p:extLst>
  </p:cSld>
  <p:clrMapOvr>
    <a:masterClrMapping/>
  </p:clrMapOvr>
</p:sld>
</file>

<file path=ppt/theme/theme1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2144</TotalTime>
  <Words>332</Words>
  <Application>Microsoft Office PowerPoint</Application>
  <PresentationFormat>On-screen Show (4:3)</PresentationFormat>
  <Paragraphs>42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8_Office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440</cp:revision>
  <cp:lastPrinted>1601-01-01T00:00:00Z</cp:lastPrinted>
  <dcterms:created xsi:type="dcterms:W3CDTF">1601-01-01T00:00:00Z</dcterms:created>
  <dcterms:modified xsi:type="dcterms:W3CDTF">2021-03-22T00:54:23Z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