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E6CAD1"/>
          </a:solidFill>
        </a:fill>
      </a:tcStyle>
    </a:wholeTbl>
    <a:band2H>
      <a:tcTxStyle/>
      <a:tcStyle>
        <a:tcBdr/>
        <a:fill>
          <a:solidFill>
            <a:srgbClr val="F3E6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CC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F5F5F"/>
              </a:solidFill>
              <a:prstDash val="solid"/>
              <a:round/>
            </a:ln>
          </a:top>
          <a:bottom>
            <a:ln w="50800" cap="flat">
              <a:solidFill>
                <a:srgbClr val="5F5F5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CC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F5F5F"/>
              </a:solidFill>
              <a:prstDash val="solid"/>
              <a:round/>
            </a:ln>
          </a:top>
          <a:bottom>
            <a:ln w="50800" cap="flat">
              <a:solidFill>
                <a:srgbClr val="5F5F5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FFC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FFCC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1016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508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3962399" y="1997076"/>
            <a:ext cx="16306801" cy="3200401"/>
            <a:chOff x="0" y="0"/>
            <a:chExt cx="16306799" cy="3200400"/>
          </a:xfrm>
        </p:grpSpPr>
        <p:sp>
          <p:nvSpPr>
            <p:cNvPr id="11" name="Arc 3"/>
            <p:cNvSpPr/>
            <p:nvPr/>
          </p:nvSpPr>
          <p:spPr>
            <a:xfrm>
              <a:off x="10582009" y="0"/>
              <a:ext cx="5724791" cy="320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  <a:endParaRPr/>
            </a:p>
          </p:txBody>
        </p:sp>
        <p:sp>
          <p:nvSpPr>
            <p:cNvPr id="12" name="Arc 4"/>
            <p:cNvSpPr/>
            <p:nvPr/>
          </p:nvSpPr>
          <p:spPr>
            <a:xfrm>
              <a:off x="10435959" y="330199"/>
              <a:ext cx="5724791" cy="2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  <a:endParaRPr/>
            </a:p>
          </p:txBody>
        </p:sp>
        <p:sp>
          <p:nvSpPr>
            <p:cNvPr id="13" name="Arc 5"/>
            <p:cNvSpPr/>
            <p:nvPr/>
          </p:nvSpPr>
          <p:spPr>
            <a:xfrm>
              <a:off x="10350234" y="771524"/>
              <a:ext cx="5721616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  <a:endParaRPr/>
            </a:p>
          </p:txBody>
        </p:sp>
        <p:sp>
          <p:nvSpPr>
            <p:cNvPr id="14" name="AutoShape 6"/>
            <p:cNvSpPr/>
            <p:nvPr/>
          </p:nvSpPr>
          <p:spPr>
            <a:xfrm>
              <a:off x="0" y="1419225"/>
              <a:ext cx="15836900" cy="330200"/>
            </a:xfrm>
            <a:prstGeom prst="roundRect">
              <a:avLst>
                <a:gd name="adj" fmla="val 49995"/>
              </a:avLst>
            </a:prstGeom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  <a:endParaRPr/>
            </a:p>
          </p:txBody>
        </p:sp>
      </p:grp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4419600" y="4572000"/>
            <a:ext cx="15544800" cy="2286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>
              <a:spcBef>
                <a:spcPts val="0"/>
              </a:spcBef>
              <a:buClrTx/>
            </a:lvl2pPr>
            <a:lvl3pPr>
              <a:spcBef>
                <a:spcPts val="0"/>
              </a:spcBef>
              <a:buClrTx/>
            </a:lvl3pPr>
            <a:lvl4pPr>
              <a:spcBef>
                <a:spcPts val="0"/>
              </a:spcBef>
              <a:buClrTx/>
            </a:lvl4pPr>
            <a:lvl5pPr>
              <a:spcBef>
                <a:spcPts val="0"/>
              </a:spcBef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t>Title Text</a:t>
            </a:r>
          </a:p>
        </p:txBody>
      </p:sp>
      <p:sp>
        <p:nvSpPr>
          <p:cNvPr id="9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419600" y="4114800"/>
            <a:ext cx="15544800" cy="822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419600" y="4114800"/>
            <a:ext cx="15544800" cy="822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ClrTx/>
              <a:buSzTx/>
              <a:buNone/>
              <a:defRPr sz="4000"/>
            </a:lvl1pPr>
            <a:lvl2pPr marL="0" indent="457200">
              <a:spcBef>
                <a:spcPts val="900"/>
              </a:spcBef>
              <a:buClrTx/>
              <a:buSzTx/>
              <a:buNone/>
              <a:defRPr sz="4000"/>
            </a:lvl2pPr>
            <a:lvl3pPr marL="0" indent="914400">
              <a:spcBef>
                <a:spcPts val="900"/>
              </a:spcBef>
              <a:buClrTx/>
              <a:buSzTx/>
              <a:buNone/>
              <a:defRPr sz="4000"/>
            </a:lvl3pPr>
            <a:lvl4pPr marL="0" indent="1371600">
              <a:spcBef>
                <a:spcPts val="900"/>
              </a:spcBef>
              <a:buClrTx/>
              <a:buSzTx/>
              <a:buNone/>
              <a:defRPr sz="4000"/>
            </a:lvl4pPr>
            <a:lvl5pPr marL="0" indent="1828800">
              <a:spcBef>
                <a:spcPts val="900"/>
              </a:spcBef>
              <a:buClrTx/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419600" y="4114800"/>
            <a:ext cx="7620000" cy="822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100"/>
              </a:spcBef>
              <a:buClrTx/>
              <a:buSzTx/>
              <a:buNone/>
              <a:defRPr sz="4800" b="1"/>
            </a:lvl1pPr>
            <a:lvl2pPr marL="0" indent="457200">
              <a:spcBef>
                <a:spcPts val="1100"/>
              </a:spcBef>
              <a:buClrTx/>
              <a:buSzTx/>
              <a:buNone/>
              <a:defRPr sz="4800" b="1"/>
            </a:lvl2pPr>
            <a:lvl3pPr marL="0" indent="914400">
              <a:spcBef>
                <a:spcPts val="1100"/>
              </a:spcBef>
              <a:buClrTx/>
              <a:buSzTx/>
              <a:buNone/>
              <a:defRPr sz="4800" b="1"/>
            </a:lvl3pPr>
            <a:lvl4pPr marL="0" indent="1371600">
              <a:spcBef>
                <a:spcPts val="1100"/>
              </a:spcBef>
              <a:buClrTx/>
              <a:buSzTx/>
              <a:buNone/>
              <a:defRPr sz="4800" b="1"/>
            </a:lvl4pPr>
            <a:lvl5pPr marL="0" indent="1828800">
              <a:spcBef>
                <a:spcPts val="1100"/>
              </a:spcBef>
              <a:buClrTx/>
              <a:buSz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100"/>
              </a:spcBef>
              <a:buClrTx/>
              <a:buSzTx/>
              <a:buNone/>
              <a:defRPr sz="4800" b="1"/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>
            <a:normAutofit/>
          </a:bodyPr>
          <a:lstStyle>
            <a:lvl2pPr marL="1110342" indent="-653142"/>
            <a:lvl3pPr marL="1524000" indent="-609600"/>
            <a:lvl4pPr marL="2103120" indent="-731520"/>
            <a:lvl5pPr marL="2560320" indent="-73152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None/>
              <a:defRPr sz="2800"/>
            </a:pPr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419600" y="762000"/>
            <a:ext cx="15544800" cy="2286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373284" y="12496800"/>
            <a:ext cx="591116" cy="577647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r">
              <a:spcBef>
                <a:spcPts val="1600"/>
              </a:spcBef>
              <a:defRPr sz="28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1028700" marR="0" indent="-5715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3716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8288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860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7432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2004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576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1148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6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 txBox="1">
            <a:spLocks noGrp="1"/>
          </p:cNvSpPr>
          <p:nvPr>
            <p:ph type="title"/>
          </p:nvPr>
        </p:nvSpPr>
        <p:spPr>
          <a:xfrm>
            <a:off x="7633758" y="3226792"/>
            <a:ext cx="15659630" cy="7262416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pPr>
              <a:defRPr sz="16400" b="1">
                <a:solidFill>
                  <a:srgbClr val="0629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</a:t>
            </a:r>
            <a:r>
              <a:rPr lang="zh-CN" altLang="en-US" dirty="0"/>
              <a:t>神圣妙爱</a:t>
            </a:r>
            <a:r>
              <a:rPr sz="20000" dirty="0"/>
              <a:t> </a:t>
            </a:r>
          </a:p>
          <a:p>
            <a:pPr>
              <a:defRPr sz="16400" b="1">
                <a:solidFill>
                  <a:srgbClr val="0629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dirty="0"/>
              <a:t>Love Divine, </a:t>
            </a:r>
            <a:r>
              <a:rPr dirty="0"/>
              <a:t>All</a:t>
            </a:r>
            <a:r>
              <a:rPr lang="en-US" dirty="0"/>
              <a:t> Loves Excelling</a:t>
            </a:r>
            <a:endParaRPr dirty="0"/>
          </a:p>
        </p:txBody>
      </p:sp>
      <p:sp>
        <p:nvSpPr>
          <p:cNvPr id="109" name="S290"/>
          <p:cNvSpPr txBox="1"/>
          <p:nvPr/>
        </p:nvSpPr>
        <p:spPr>
          <a:xfrm>
            <a:off x="3622836" y="2266526"/>
            <a:ext cx="1356462" cy="153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dirty="0"/>
              <a:t>S</a:t>
            </a:r>
            <a:r>
              <a:rPr lang="en-US" dirty="0"/>
              <a:t>16</a:t>
            </a:r>
            <a:r>
              <a:rPr sz="8800"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 txBox="1">
            <a:spLocks noGrp="1"/>
          </p:cNvSpPr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810511">
              <a:defRPr sz="4257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1/4</a:t>
            </a:r>
          </a:p>
        </p:txBody>
      </p:sp>
      <p:sp>
        <p:nvSpPr>
          <p:cNvPr id="112" name="Rectangle 3"/>
          <p:cNvSpPr txBox="1">
            <a:spLocks noGrp="1"/>
          </p:cNvSpPr>
          <p:nvPr>
            <p:ph type="body" idx="1"/>
          </p:nvPr>
        </p:nvSpPr>
        <p:spPr>
          <a:xfrm>
            <a:off x="6545262" y="157956"/>
            <a:ext cx="17533938" cy="125428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 神 聖 妙 愛 超 乎 一 切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天 上 喜 樂 降 人 間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加 我 信 心 學 主 謙 卑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仁 義 聖 潔 將 主 現</a:t>
            </a:r>
            <a:endParaRPr dirty="0"/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rPr lang="en-US" dirty="0"/>
              <a:t>Love divine, all loves excelling,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rPr lang="en-US" dirty="0"/>
              <a:t>Joy of heaven to earth come down;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rPr lang="en-US" dirty="0"/>
              <a:t>Fix in us thy humble dwelling;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rPr lang="en-US" dirty="0"/>
              <a:t>All thy faithful mercies crown!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>
            <a:spLocks noGrp="1"/>
          </p:cNvSpPr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sz="4224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Chr</a:t>
            </a:r>
          </a:p>
        </p:txBody>
      </p:sp>
      <p:sp>
        <p:nvSpPr>
          <p:cNvPr id="115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耶 穌 祢 有 恩 慈 憐 憫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純 潔 愛 心 永 無 盡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祢 以 浩 大 完 備 救 恩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充 滿 我 的 戰 兢 心</a:t>
            </a:r>
            <a:endParaRPr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Jesus, Thou art all compassion,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Pure unbounded love Thou art;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Visit us with Thy salvation;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Enter every trembling heart.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 txBox="1"/>
          <p:nvPr/>
        </p:nvSpPr>
        <p:spPr>
          <a:xfrm>
            <a:off x="18372666" y="12794984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>
            <a:lvl1pPr algn="ctr" defTabSz="1810511">
              <a:defRPr sz="4257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2/4</a:t>
            </a:r>
          </a:p>
        </p:txBody>
      </p:sp>
      <p:sp>
        <p:nvSpPr>
          <p:cNvPr id="118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福雨降下聖靈充滿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慰我心懷驅艱難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我與救主同得基業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永為主伴享平安</a:t>
            </a:r>
            <a:endParaRPr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Breathe, O breathe Thy loving Spirit, Into every troubled breast!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Let us all in Thee inherit;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Let us find that promised rest.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>
            <a:spLocks noGrp="1"/>
          </p:cNvSpPr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sz="4224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Chr</a:t>
            </a:r>
          </a:p>
        </p:txBody>
      </p:sp>
      <p:sp>
        <p:nvSpPr>
          <p:cNvPr id="121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更要聖潔不再犯罪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信心始終要堅守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祢是忠信誠實恩主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使我釋放得自由</a:t>
            </a:r>
            <a:endParaRPr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Take away our bent to sinning;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Alpha and Omega be;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End of faith, as its Beginning,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Set our hearts at liberty.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 txBox="1"/>
          <p:nvPr/>
        </p:nvSpPr>
        <p:spPr>
          <a:xfrm>
            <a:off x="18338800" y="12727251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>
            <a:lvl1pPr algn="ctr" defTabSz="1810511">
              <a:defRPr sz="4257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3/4</a:t>
            </a:r>
          </a:p>
        </p:txBody>
      </p:sp>
      <p:sp>
        <p:nvSpPr>
          <p:cNvPr id="124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全能恩主施行拯救 </a:t>
            </a:r>
            <a:endParaRPr lang="en-US" altLang="zh-TW"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願祢進入我心中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使我愛祢與祢聯合 </a:t>
            </a:r>
            <a:endParaRPr lang="en-US" altLang="zh-TW"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容我常住祢殿中</a:t>
            </a:r>
            <a:endParaRPr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Come, Almighty to deliver,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Let us all Thy life receive;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Suddenly return and never,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Never more Thy temples leave.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"/>
          <p:cNvSpPr txBox="1">
            <a:spLocks noGrp="1"/>
          </p:cNvSpPr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sz="4224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Chr</a:t>
            </a:r>
          </a:p>
        </p:txBody>
      </p:sp>
      <p:sp>
        <p:nvSpPr>
          <p:cNvPr id="127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我既蒙恩奉獻自己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忠心事祢不貪懶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獻上祭物不住禱告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衷心愛祢到永遠</a:t>
            </a:r>
            <a:endParaRPr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Thee we would be always blessing, Serve Thee as Thy hosts above,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Pray and praise Thee without ceasing, Glory in Thy perfect love.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/>
          <p:nvPr/>
        </p:nvSpPr>
        <p:spPr>
          <a:xfrm>
            <a:off x="18338800" y="12727251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>
            <a:lvl1pPr algn="ctr" defTabSz="1810511">
              <a:defRPr sz="4257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4/4</a:t>
            </a:r>
          </a:p>
        </p:txBody>
      </p:sp>
      <p:sp>
        <p:nvSpPr>
          <p:cNvPr id="130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求主完成再造深恩 </a:t>
            </a:r>
            <a:endParaRPr lang="en-US" altLang="zh-TW"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使我清潔無瑕疵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使我見祢偉大救恩 </a:t>
            </a:r>
            <a:endParaRPr lang="en-US" altLang="zh-TW"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重造完全的心志</a:t>
            </a:r>
            <a:endParaRPr dirty="0"/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Finish, then, Thy new creation;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Pure and spotless let us be.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Let us see Thy great salvation 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rPr lang="en-US" dirty="0"/>
              <a:t>Perfectly restored in Thee. 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sz="4224" b="1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r>
              <a:t>都歸耶穌 Chr</a:t>
            </a:r>
          </a:p>
        </p:txBody>
      </p:sp>
      <p:sp>
        <p:nvSpPr>
          <p:cNvPr id="133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2075" tIns="92075" rIns="92075" bIns="92075" anchor="ctr">
            <a:normAutofit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將來天上在榮耀中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參與天軍同事奉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虔誠跪拜以主為榮 </a:t>
            </a:r>
            <a:endParaRPr lang="en-US" altLang="zh-TW"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1079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dirty="0"/>
              <a:t>在主面前齊歌頌</a:t>
            </a:r>
            <a:endParaRPr dirty="0"/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Changed from glory into glory,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Till in heaven we take our place,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rPr lang="en-US" dirty="0"/>
              <a:t>Till we cast our crowns before Thee, Lost in wonder, love, and praise.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Fireball">
  <a:themeElements>
    <a:clrScheme name="1_Fireball">
      <a:dk1>
        <a:srgbClr val="5F5F5F"/>
      </a:dk1>
      <a:lt1>
        <a:srgbClr val="0000CC"/>
      </a:lt1>
      <a:dk2>
        <a:srgbClr val="A7A7A7"/>
      </a:dk2>
      <a:lt2>
        <a:srgbClr val="535353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0000FF"/>
      </a:hlink>
      <a:folHlink>
        <a:srgbClr val="FF00FF"/>
      </a:folHlink>
    </a:clrScheme>
    <a:fontScheme name="1_Fireb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Fireb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Fireball">
  <a:themeElements>
    <a:clrScheme name="1_Firebal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0000FF"/>
      </a:hlink>
      <a:folHlink>
        <a:srgbClr val="FF00FF"/>
      </a:folHlink>
    </a:clrScheme>
    <a:fontScheme name="1_Fireb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Fireb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483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1_Fireball</vt:lpstr>
      <vt:lpstr> 神圣妙爱  Love Divine, All Loves Excelling</vt:lpstr>
      <vt:lpstr>都歸耶穌 1/4</vt:lpstr>
      <vt:lpstr>都歸耶穌 Chr</vt:lpstr>
      <vt:lpstr>PowerPoint Presentation</vt:lpstr>
      <vt:lpstr>都歸耶穌 Chr</vt:lpstr>
      <vt:lpstr>PowerPoint Presentation</vt:lpstr>
      <vt:lpstr>都歸耶穌 Chr</vt:lpstr>
      <vt:lpstr>PowerPoint Presentation</vt:lpstr>
      <vt:lpstr>都歸耶穌 Chr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都歸耶穌  All For Jesus</dc:title>
  <cp:lastModifiedBy>Sun, McKenna Angela</cp:lastModifiedBy>
  <cp:revision>2</cp:revision>
  <dcterms:modified xsi:type="dcterms:W3CDTF">2025-05-08T18:26:33Z</dcterms:modified>
</cp:coreProperties>
</file>