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8" r:id="rId3"/>
    <p:sldId id="280" r:id="rId4"/>
    <p:sldId id="289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1" autoAdjust="0"/>
    <p:restoredTop sz="94660"/>
  </p:normalViewPr>
  <p:slideViewPr>
    <p:cSldViewPr>
      <p:cViewPr varScale="1">
        <p:scale>
          <a:sx n="105" d="100"/>
          <a:sy n="105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E1343D-EF34-454E-B9AC-0873B0EE9C79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FDB5E4-7114-4868-ACAF-9B4E0EA19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78AC-E8EA-438E-BCA1-910F190A98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B4E90-8D5A-4484-B17A-8F0483180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B1E7D-A21F-4F3C-B911-FC425E16B1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78B6-FA0E-472C-B344-2858035373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CF97C-CF91-4C0C-94DA-10374309DC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FF6F6-CE20-4BF7-B458-2C6BD86D2E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DE8A8-0271-4DAB-8CCD-801A69FE2C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D8CC-024B-4E09-B58D-4E50311895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BD965-A40B-4BF5-A3D3-53EC94E114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B1412-D1A9-4B82-9B8B-B1552324D6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C596-DF99-48D0-9497-E5AE1658FA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19FFCF7A-E718-486D-92D6-6A739A6A91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James M. Black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98607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8000" b="1" dirty="0">
                <a:latin typeface="+mn-ea"/>
                <a:ea typeface="+mn-ea"/>
              </a:rPr>
              <a:t>当点名时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When the trumpet of the Lord shall sound and time shall be no more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And the morning breaks eternal bright and fair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saved diverse shall gather over on the other shore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And the roll is called up yonder, I'll be there</a:t>
            </a:r>
            <a:br>
              <a:rPr lang="en-US" b="1" dirty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2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主耶稣再临那日必要吹起号筒高声，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那永远光明清新美丽早晨；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凡世上得救的人必在那边一同相会，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在那边点名我亦必在其内。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zh-CN" altLang="en-US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当点名时</a:t>
            </a:r>
            <a:r>
              <a:rPr lang="en-US" altLang="zh-TW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 1/3</a:t>
            </a:r>
          </a:p>
        </p:txBody>
      </p:sp>
    </p:spTree>
    <p:extLst>
      <p:ext uri="{BB962C8B-B14F-4D97-AF65-F5344CB8AC3E}">
        <p14:creationId xmlns:p14="http://schemas.microsoft.com/office/powerpoint/2010/main" val="160409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0" y="408080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yonder, I'll be there</a:t>
            </a:r>
            <a:br>
              <a:rPr lang="en-US" b="1" dirty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在那边点名我亦必在其内。</a:t>
            </a:r>
            <a:endParaRPr lang="zh-TW" altLang="en-US" sz="54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On that bright and *cloudless morning when the dead in Christ shall rise,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And the glory of His resurrection share;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When His chosen ones shall gather to their home beyond the skies,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And the roll is called up yonder, I’ll be there.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2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>
                <a:latin typeface="+mn-ea"/>
                <a:ea typeface="+mn-ea"/>
              </a:rPr>
              <a:t>凡信主而死的人都必在那早晨复活，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>
                <a:latin typeface="+mn-ea"/>
                <a:ea typeface="+mn-ea"/>
              </a:rPr>
              <a:t>大荣耀光辉灿烂何等快乐；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>
                <a:latin typeface="+mn-ea"/>
                <a:ea typeface="+mn-ea"/>
              </a:rPr>
              <a:t>蒙拣选得胜的人都在天空一同相会，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>
                <a:latin typeface="+mn-ea"/>
                <a:ea typeface="+mn-ea"/>
              </a:rPr>
              <a:t>在那边点名我亦必在其内。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zh-CN" altLang="en-US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当点名时</a:t>
            </a:r>
            <a:r>
              <a:rPr lang="en-US" altLang="zh-TW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 2/3</a:t>
            </a:r>
          </a:p>
        </p:txBody>
      </p:sp>
    </p:spTree>
    <p:extLst>
      <p:ext uri="{BB962C8B-B14F-4D97-AF65-F5344CB8AC3E}">
        <p14:creationId xmlns:p14="http://schemas.microsoft.com/office/powerpoint/2010/main" val="89354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0" y="408080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yonder, I'll be there</a:t>
            </a:r>
            <a:br>
              <a:rPr lang="en-US" b="1" dirty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在那边点名我亦必在其内。</a:t>
            </a:r>
            <a:endParaRPr lang="zh-TW" altLang="en-US" sz="5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657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41148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Let us lay before the Master from dawn 'til setting sun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Let us talk of all his wondrous love and care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Then when all of life is over and our work on Earth is done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And the roll is called up yonder, I'll be there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225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故我们应当从早到晚为主殷勤作工，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欢喜传扬主耶稣奇妙恩功；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我完成救主所派职分在他面前无愧、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CN" altLang="en-US" sz="4400" b="1" dirty="0">
                <a:latin typeface="+mn-ea"/>
                <a:ea typeface="+mn-ea"/>
              </a:rPr>
              <a:t>在那边点名我亦必在其内。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zh-CN" altLang="en-US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当点名时</a:t>
            </a:r>
            <a:r>
              <a:rPr lang="en-US" altLang="zh-TW" sz="1600" b="1" dirty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 3/3</a:t>
            </a:r>
          </a:p>
        </p:txBody>
      </p:sp>
    </p:spTree>
    <p:extLst>
      <p:ext uri="{BB962C8B-B14F-4D97-AF65-F5344CB8AC3E}">
        <p14:creationId xmlns:p14="http://schemas.microsoft.com/office/powerpoint/2010/main" val="3079229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altLang="zh-CN">
                <a:latin typeface="SimSun" pitchFamily="2" charset="-122"/>
                <a:ea typeface="SimSun" pitchFamily="2" charset="-122"/>
              </a:rPr>
            </a:br>
            <a:br>
              <a:rPr lang="en-US" b="1"/>
            </a:br>
            <a:r>
              <a:rPr lang="en-US" b="1"/>
              <a:t> </a:t>
            </a:r>
            <a:br>
              <a:rPr lang="en-US" altLang="zh-CN"/>
            </a:br>
            <a:br>
              <a:rPr lang="en-US" altLang="zh-CN"/>
            </a:br>
            <a:br>
              <a:rPr lang="en-US" altLang="zh-CN"/>
            </a:br>
            <a:endParaRPr lang="en-US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0" y="408080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When the roll is called up yonder, I'll be there</a:t>
            </a:r>
            <a:br>
              <a:rPr lang="en-US" b="1" dirty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在那边点名的时候，</a:t>
            </a:r>
          </a:p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CN" altLang="en-US" sz="5400" b="1" dirty="0">
                <a:latin typeface="+mn-ea"/>
                <a:ea typeface="+mn-ea"/>
              </a:rPr>
              <a:t>在那边点名我亦必在其内。</a:t>
            </a:r>
            <a:endParaRPr lang="zh-TW" altLang="en-US" sz="5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4848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609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SimSun</vt:lpstr>
      <vt:lpstr>Calibri</vt:lpstr>
      <vt:lpstr>Times New Roman</vt:lpstr>
      <vt:lpstr>Office Theme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Chingwen Li</cp:lastModifiedBy>
  <cp:revision>275</cp:revision>
  <dcterms:created xsi:type="dcterms:W3CDTF">1999-09-19T02:56:02Z</dcterms:created>
  <dcterms:modified xsi:type="dcterms:W3CDTF">2024-04-16T15:34:27Z</dcterms:modified>
</cp:coreProperties>
</file>