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4" r:id="rId2"/>
    <p:sldId id="506" r:id="rId3"/>
    <p:sldId id="505" r:id="rId4"/>
    <p:sldId id="511" r:id="rId5"/>
    <p:sldId id="507" r:id="rId6"/>
    <p:sldId id="508" r:id="rId7"/>
    <p:sldId id="509" r:id="rId8"/>
    <p:sldId id="5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4461-6824-4A0D-A712-AB0214AAF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46E07-1459-4B12-BC56-F22C8D09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2683-9F1B-4A7A-B09A-7C37BEFE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01ED-446C-4B38-A530-0830FA1A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C3B64-C2B9-4299-92EC-0739582B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685-4402-48E9-818E-13B08114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B028B-CED5-4878-9234-2B62B89F6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9475-21DC-47BE-BB01-E87FB7F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016F-4D27-4117-B0B7-897643AE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F874-7EDB-4531-98EF-9A0E0167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675AF-0C4C-4B8A-AC1F-8C8FCF087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37A13-BAAD-49AF-85D5-00EC19141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7B9C9-9B52-4236-8DA6-CEB65186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97A5D-90E6-4211-9E98-4733ED93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7AEF-9063-4C03-A7C2-7D7D9300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351671" y="575452"/>
            <a:ext cx="12560417" cy="62802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4635" y="5574557"/>
            <a:ext cx="271727" cy="206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3703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F929-86C5-481F-B2FD-0621AB6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9C58-FA7C-4776-8BDB-78D65540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6EF33-D77D-47A3-B412-B68317F2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32C8-5E0B-485E-A11B-22AAD437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2D6A-885D-4E54-BEDA-74D62509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B8C-F211-4499-AFE6-02D56400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92D7-5FFF-4A70-8159-CF70CE6B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981-1092-4196-A9E6-E9A7598D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61F7-1013-429D-B37E-0A9B2EFA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9AA8C-878A-451D-A40D-22A82A2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0A0D-8933-4E5B-992F-31085A9A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C581-A2ED-466F-9B78-62DEC1AF1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6A66E-D42C-4B47-9B5C-9337C40EA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F8988-9D60-41A9-A0C8-03EB9B63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3619D-3B7E-4BEF-82CA-7F94D5FA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1D6EE-A5B7-4050-925D-3215FF66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7FD8-E5F7-4DAE-A817-73C77499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994ED-27FD-4C89-8172-BBB2DC81B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30B64-8F61-4F6B-BC76-ECE5565D3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B5792-D934-4FD2-91CB-7C1DCE57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1F3F9-0018-49BC-B15B-EF449F41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8708F-5F87-472A-A32F-35C3A1F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FE183-4371-4E89-98DA-FB607FA9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C9688-8241-44DD-AC7B-97AA329D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7720-2F1C-4097-9E60-0FFCE59B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7DCE0-1671-488D-88F4-93D291BE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EDB0B-C737-43EE-8926-DAC3A038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10DA4-2F30-459E-891F-97F36D90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A622A-6C84-4539-BD02-0EC99143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B0129-037C-4A6B-8342-63DD5AEE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E0C5D-FB51-429B-BB54-E0042C45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C626-1F28-41D6-B44A-50FA654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E01-9D1F-41D9-A913-C25B7937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B5A67-4E7C-4817-B986-53FEC5B78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56B14-6257-4043-AA29-A2722C12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84CD8-2852-4338-BF7F-8EF3C091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9240-098E-48CE-AD2C-B5EC36D4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EDC4-0289-4535-AE7E-ED511909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C427E-AF50-4150-92DC-E505FC05E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7B1E2-F6E8-4AF5-8BF5-127F9128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17E3-6DA1-4E2A-AE79-79A43DC8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4E77-44C2-4C79-BBD7-67E5EFA8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5D6A-A0BB-4AAF-B7A6-C736E183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D01A-004E-4B96-94FC-1188A23F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0DEDE-7723-4AF9-ADE5-29824ABA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3F559-1635-4C62-8579-0382EEA2F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35B5-1A3C-47CD-A1D7-DEA1BE020E37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B5AB-334C-4F7F-897D-A9EAC824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4CAC-0EA3-4A54-B8E9-8C8081AF6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0" name="Albert E. Brumley"/>
          <p:cNvSpPr txBox="1">
            <a:spLocks noGrp="1"/>
          </p:cNvSpPr>
          <p:nvPr>
            <p:ph type="body" sz="quarter" idx="4294967295"/>
          </p:nvPr>
        </p:nvSpPr>
        <p:spPr>
          <a:xfrm>
            <a:off x="1839702" y="4678648"/>
            <a:ext cx="8229601" cy="8439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dirty="0"/>
              <a:t>William Orcutt Cushing</a:t>
            </a:r>
            <a:endParaRPr dirty="0"/>
          </a:p>
        </p:txBody>
      </p:sp>
      <p:sp>
        <p:nvSpPr>
          <p:cNvPr id="151" name="这世界非我家…"/>
          <p:cNvSpPr txBox="1"/>
          <p:nvPr/>
        </p:nvSpPr>
        <p:spPr>
          <a:xfrm>
            <a:off x="1981201" y="1097351"/>
            <a:ext cx="8229601" cy="3440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0" spc="-9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CN" altLang="en-US" sz="6328" spc="-90" dirty="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Canela Bold"/>
                <a:sym typeface="Canela Bold"/>
              </a:rPr>
              <a:t>主翅膀下</a:t>
            </a:r>
            <a:endParaRPr lang="en-US" altLang="zh-CN" sz="6328" spc="-90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0" spc="-9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sz="6328" spc="-90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600" spc="-66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640" spc="-66" dirty="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Canela Bold"/>
                <a:sym typeface="Canela Bold"/>
              </a:rPr>
              <a:t>Under His Wings</a:t>
            </a:r>
            <a:endParaRPr sz="4640" spc="-66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4433760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628677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600" b="1" dirty="0"/>
              <a:t>安穩隱藏主翅膀下，</a:t>
            </a:r>
            <a:br>
              <a:rPr lang="zh-TW" altLang="en-US" sz="5600" b="1" dirty="0"/>
            </a:br>
            <a:r>
              <a:rPr lang="zh-TW" altLang="en-US" sz="5600" b="1" dirty="0"/>
              <a:t>誰能使我脫離主愛？</a:t>
            </a:r>
            <a:br>
              <a:rPr lang="zh-TW" altLang="en-US" sz="5600" b="1" dirty="0"/>
            </a:br>
            <a:r>
              <a:rPr lang="zh-TW" altLang="en-US" sz="5600" b="1" dirty="0"/>
              <a:t>世界未期雖常有患難，</a:t>
            </a:r>
            <a:br>
              <a:rPr lang="zh-TW" altLang="en-US" sz="5600" b="1" dirty="0"/>
            </a:br>
            <a:r>
              <a:rPr lang="zh-TW" altLang="en-US" sz="5600" b="1" dirty="0"/>
              <a:t>但主翅膀下有平安。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189795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86840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wings, under His wings,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Who from His love can sever?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 my soul shall abide,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Safely abide forever.</a:t>
            </a:r>
          </a:p>
        </p:txBody>
      </p:sp>
    </p:spTree>
    <p:extLst>
      <p:ext uri="{BB962C8B-B14F-4D97-AF65-F5344CB8AC3E}">
        <p14:creationId xmlns:p14="http://schemas.microsoft.com/office/powerpoint/2010/main" val="39658127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1409351"/>
            <a:ext cx="8395481" cy="2709645"/>
          </a:xfrm>
          <a:prstGeom prst="rect">
            <a:avLst/>
          </a:prstGeom>
        </p:spPr>
        <p:txBody>
          <a:bodyPr>
            <a:no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400" b="1" dirty="0"/>
              <a:t>安穩隱藏在祂大能翅膀下，</a:t>
            </a:r>
            <a:br>
              <a:rPr lang="zh-TW" altLang="en-US" sz="5400" b="1" dirty="0"/>
            </a:br>
            <a:r>
              <a:rPr lang="zh-TW" altLang="en-US" sz="5400" b="1" dirty="0"/>
              <a:t>狂風暴雨攻擊我也不怕</a:t>
            </a:r>
            <a:r>
              <a:rPr lang="en-US" altLang="zh-TW" sz="5400" b="1" dirty="0"/>
              <a:t>;</a:t>
            </a:r>
            <a:br>
              <a:rPr lang="en-US" altLang="zh-TW" sz="5400" b="1" dirty="0"/>
            </a:br>
            <a:r>
              <a:rPr lang="zh-TW" altLang="en-US" sz="5400" b="1" dirty="0"/>
              <a:t>魔鬼雖用計要奪去我靈魂，</a:t>
            </a:r>
            <a:br>
              <a:rPr lang="zh-TW" altLang="en-US" sz="5400" b="1" dirty="0"/>
            </a:br>
            <a:r>
              <a:rPr lang="zh-TW" altLang="en-US" sz="5400" b="1" dirty="0"/>
              <a:t>但我藏主裡他無隙可進。</a:t>
            </a:r>
            <a:br>
              <a:rPr lang="zh-TW" altLang="en-US" sz="5400" b="1" dirty="0"/>
            </a:br>
            <a:endParaRPr lang="zh-TW" altLang="en-US" sz="5400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763000" y="6497450"/>
            <a:ext cx="183229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1/</a:t>
            </a:r>
            <a:r>
              <a:rPr lang="en-US" dirty="0">
                <a:latin typeface="Calibri" pitchFamily="34" charset="0"/>
                <a:cs typeface="Arial" pitchFamily="34" charset="0"/>
              </a:rPr>
              <a:t>3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78451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 I am safely abiding;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Though the night deepens and tempests are wild,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Still I can trust Him, I know He will keep me;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He has redeemed me, and I am His child.</a:t>
            </a:r>
            <a:endParaRPr sz="32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28086233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628677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600" b="1" dirty="0"/>
              <a:t>安穩隱藏主翅膀下，</a:t>
            </a:r>
            <a:br>
              <a:rPr lang="zh-TW" altLang="en-US" sz="5600" b="1" dirty="0"/>
            </a:br>
            <a:r>
              <a:rPr lang="zh-TW" altLang="en-US" sz="5600" b="1" dirty="0"/>
              <a:t>誰能使我脫離主愛？</a:t>
            </a:r>
            <a:br>
              <a:rPr lang="zh-TW" altLang="en-US" sz="5600" b="1" dirty="0"/>
            </a:br>
            <a:r>
              <a:rPr lang="zh-TW" altLang="en-US" sz="5600" b="1" dirty="0"/>
              <a:t>世界未期雖常有患難，</a:t>
            </a:r>
            <a:br>
              <a:rPr lang="zh-TW" altLang="en-US" sz="5600" b="1" dirty="0"/>
            </a:br>
            <a:r>
              <a:rPr lang="zh-TW" altLang="en-US" sz="5600" b="1" dirty="0"/>
              <a:t>但主翅膀下有平安。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189795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86840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wings, under His wings,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Who from His love can sever?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 my soul shall abide,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Safely abide forever.</a:t>
            </a:r>
          </a:p>
        </p:txBody>
      </p:sp>
    </p:spTree>
    <p:extLst>
      <p:ext uri="{BB962C8B-B14F-4D97-AF65-F5344CB8AC3E}">
        <p14:creationId xmlns:p14="http://schemas.microsoft.com/office/powerpoint/2010/main" val="1642878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1409351"/>
            <a:ext cx="8395481" cy="2709645"/>
          </a:xfrm>
          <a:prstGeom prst="rect">
            <a:avLst/>
          </a:prstGeom>
        </p:spPr>
        <p:txBody>
          <a:bodyPr>
            <a:no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400" b="1" dirty="0"/>
              <a:t>安穩隱藏在祂大能翅膀下，</a:t>
            </a:r>
            <a:br>
              <a:rPr lang="zh-TW" altLang="en-US" sz="5400" b="1" dirty="0"/>
            </a:br>
            <a:r>
              <a:rPr lang="zh-TW" altLang="en-US" sz="5400" b="1" dirty="0"/>
              <a:t>何等溫暖，何等柔和週密</a:t>
            </a:r>
            <a:r>
              <a:rPr lang="en-US" altLang="zh-TW" sz="5400" b="1" dirty="0"/>
              <a:t>;</a:t>
            </a:r>
            <a:br>
              <a:rPr lang="en-US" altLang="zh-TW" sz="5400" b="1" dirty="0"/>
            </a:br>
            <a:r>
              <a:rPr lang="zh-TW" altLang="en-US" sz="5400" b="1" dirty="0"/>
              <a:t>當敵攻擊我無處可得幫助，</a:t>
            </a:r>
            <a:br>
              <a:rPr lang="zh-TW" altLang="en-US" sz="5400" b="1" dirty="0"/>
            </a:br>
            <a:r>
              <a:rPr lang="zh-TW" altLang="en-US" sz="5400" b="1" dirty="0"/>
              <a:t>但在祂蔭庇下必無一失。</a:t>
            </a:r>
            <a:br>
              <a:rPr lang="zh-TW" altLang="en-US" sz="5400" b="1" dirty="0"/>
            </a:br>
            <a:endParaRPr lang="zh-TW" altLang="en-US" sz="5400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763000" y="6497450"/>
            <a:ext cx="183229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</a:rPr>
              <a:t>2</a:t>
            </a:r>
            <a:r>
              <a:rPr dirty="0">
                <a:latin typeface="Calibri" pitchFamily="34" charset="0"/>
                <a:cs typeface="Arial" pitchFamily="34" charset="0"/>
              </a:rPr>
              <a:t>/</a:t>
            </a:r>
            <a:r>
              <a:rPr lang="en-US" dirty="0">
                <a:latin typeface="Calibri" pitchFamily="34" charset="0"/>
                <a:cs typeface="Arial" pitchFamily="34" charset="0"/>
              </a:rPr>
              <a:t>3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78451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wings—what a refuge in sorrow!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How the heart yearningly turns to His rest!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Often when earth has no balm for my healing,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There I find comfort, and there I am blest.</a:t>
            </a:r>
            <a:endParaRPr sz="32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24277688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628677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600" b="1" dirty="0"/>
              <a:t>安穩隱藏主翅膀下，</a:t>
            </a:r>
            <a:br>
              <a:rPr lang="zh-TW" altLang="en-US" sz="5600" b="1" dirty="0"/>
            </a:br>
            <a:r>
              <a:rPr lang="zh-TW" altLang="en-US" sz="5600" b="1" dirty="0"/>
              <a:t>誰能使我脫離主愛？</a:t>
            </a:r>
            <a:br>
              <a:rPr lang="zh-TW" altLang="en-US" sz="5600" b="1" dirty="0"/>
            </a:br>
            <a:r>
              <a:rPr lang="zh-TW" altLang="en-US" sz="5600" b="1" dirty="0"/>
              <a:t>世界未期雖常有患難，</a:t>
            </a:r>
            <a:br>
              <a:rPr lang="zh-TW" altLang="en-US" sz="5600" b="1" dirty="0"/>
            </a:br>
            <a:r>
              <a:rPr lang="zh-TW" altLang="en-US" sz="5600" b="1" dirty="0"/>
              <a:t>但主翅膀下有平安。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189795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86840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wings, under His wings,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Who from His love can sever?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 my soul shall abide,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Safely abide forever.</a:t>
            </a:r>
          </a:p>
        </p:txBody>
      </p:sp>
    </p:spTree>
    <p:extLst>
      <p:ext uri="{BB962C8B-B14F-4D97-AF65-F5344CB8AC3E}">
        <p14:creationId xmlns:p14="http://schemas.microsoft.com/office/powerpoint/2010/main" val="4326794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1409351"/>
            <a:ext cx="8395481" cy="2709645"/>
          </a:xfrm>
          <a:prstGeom prst="rect">
            <a:avLst/>
          </a:prstGeom>
        </p:spPr>
        <p:txBody>
          <a:bodyPr>
            <a:no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400" b="1" dirty="0"/>
              <a:t>安穩隱藏在祂大能翅膀下，</a:t>
            </a:r>
            <a:br>
              <a:rPr lang="zh-TW" altLang="en-US" sz="5400" b="1" dirty="0"/>
            </a:br>
            <a:r>
              <a:rPr lang="zh-TW" altLang="en-US" sz="5400" b="1" dirty="0"/>
              <a:t>直到黑雲過去青天復現；</a:t>
            </a:r>
            <a:br>
              <a:rPr lang="zh-TW" altLang="en-US" sz="5400" b="1" dirty="0"/>
            </a:br>
            <a:r>
              <a:rPr lang="zh-TW" altLang="en-US" sz="5400" b="1" dirty="0"/>
              <a:t>那時祂展翼帶我飛向天庭，</a:t>
            </a:r>
            <a:br>
              <a:rPr lang="zh-TW" altLang="en-US" sz="5400" b="1" dirty="0"/>
            </a:br>
            <a:r>
              <a:rPr lang="zh-TW" altLang="en-US" sz="5400" b="1" dirty="0"/>
              <a:t>見父榮面，稱頌主愛無限。</a:t>
            </a:r>
            <a:br>
              <a:rPr lang="zh-TW" altLang="en-US" sz="5400" b="1" dirty="0"/>
            </a:br>
            <a:endParaRPr lang="zh-TW" altLang="en-US" sz="5400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763000" y="6497450"/>
            <a:ext cx="183229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</a:rPr>
              <a:t>3</a:t>
            </a:r>
            <a:r>
              <a:rPr dirty="0">
                <a:latin typeface="Calibri" pitchFamily="34" charset="0"/>
                <a:cs typeface="Arial" pitchFamily="34" charset="0"/>
              </a:rPr>
              <a:t>/</a:t>
            </a:r>
            <a:r>
              <a:rPr lang="en-US" dirty="0">
                <a:latin typeface="Calibri" pitchFamily="34" charset="0"/>
                <a:cs typeface="Arial" pitchFamily="34" charset="0"/>
              </a:rPr>
              <a:t>3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78451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wings—oh, what precious enjoyment!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There will I hide till life’s trials are o’er;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Sheltered, protected, no evil can harm me;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Resting in Jesus I’m safe evermore.</a:t>
            </a:r>
            <a:endParaRPr sz="32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1557113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628677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5600" b="1" dirty="0"/>
              <a:t>安穩隱藏主翅膀下，</a:t>
            </a:r>
            <a:br>
              <a:rPr lang="zh-TW" altLang="en-US" sz="5600" b="1" dirty="0"/>
            </a:br>
            <a:r>
              <a:rPr lang="zh-TW" altLang="en-US" sz="5600" b="1" dirty="0"/>
              <a:t>誰能使我脫離主愛？</a:t>
            </a:r>
            <a:br>
              <a:rPr lang="zh-TW" altLang="en-US" sz="5600" b="1" dirty="0"/>
            </a:br>
            <a:r>
              <a:rPr lang="zh-TW" altLang="en-US" sz="5600" b="1" dirty="0"/>
              <a:t>世界未期雖常有患難，</a:t>
            </a:r>
            <a:br>
              <a:rPr lang="zh-TW" altLang="en-US" sz="5600" b="1" dirty="0"/>
            </a:br>
            <a:r>
              <a:rPr lang="zh-TW" altLang="en-US" sz="5600" b="1" dirty="0"/>
              <a:t>但主翅膀下有平安。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1897955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主翅膀下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-302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86840"/>
            <a:ext cx="8961201" cy="16241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wings, under His wings,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Who from His love can sever?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Under His wings my soul shall abide,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200" b="1" spc="-44" dirty="0">
                <a:solidFill>
                  <a:srgbClr val="002060"/>
                </a:solidFill>
                <a:latin typeface="Canela Bold"/>
                <a:sym typeface="Canela Bold"/>
              </a:rPr>
              <a:t>Safely abide forever.</a:t>
            </a:r>
          </a:p>
        </p:txBody>
      </p:sp>
    </p:spTree>
    <p:extLst>
      <p:ext uri="{BB962C8B-B14F-4D97-AF65-F5344CB8AC3E}">
        <p14:creationId xmlns:p14="http://schemas.microsoft.com/office/powerpoint/2010/main" val="1407115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Canela Bold</vt:lpstr>
      <vt:lpstr>Arial</vt:lpstr>
      <vt:lpstr>Calibri</vt:lpstr>
      <vt:lpstr>Calibri Light</vt:lpstr>
      <vt:lpstr>Office Theme</vt:lpstr>
      <vt:lpstr>PowerPoint Presentation</vt:lpstr>
      <vt:lpstr>安穩隱藏主翅膀下， 誰能使我脫離主愛？ 世界未期雖常有患難， 但主翅膀下有平安。</vt:lpstr>
      <vt:lpstr>安穩隱藏在祂大能翅膀下， 狂風暴雨攻擊我也不怕; 魔鬼雖用計要奪去我靈魂， 但我藏主裡他無隙可進。 </vt:lpstr>
      <vt:lpstr>安穩隱藏主翅膀下， 誰能使我脫離主愛？ 世界未期雖常有患難， 但主翅膀下有平安。</vt:lpstr>
      <vt:lpstr>安穩隱藏在祂大能翅膀下， 何等溫暖，何等柔和週密; 當敵攻擊我無處可得幫助， 但在祂蔭庇下必無一失。 </vt:lpstr>
      <vt:lpstr>安穩隱藏主翅膀下， 誰能使我脫離主愛？ 世界未期雖常有患難， 但主翅膀下有平安。</vt:lpstr>
      <vt:lpstr>安穩隱藏在祂大能翅膀下， 直到黑雲過去青天復現； 那時祂展翼帶我飛向天庭， 見父榮面，稱頌主愛無限。 </vt:lpstr>
      <vt:lpstr>安穩隱藏主翅膀下， 誰能使我脫離主愛？ 世界未期雖常有患難， 但主翅膀下有平安。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Chingwen Li</dc:creator>
  <cp:lastModifiedBy>Chingwen Li</cp:lastModifiedBy>
  <cp:revision>46</cp:revision>
  <dcterms:created xsi:type="dcterms:W3CDTF">2022-05-18T15:27:49Z</dcterms:created>
  <dcterms:modified xsi:type="dcterms:W3CDTF">2023-05-21T02:25:10Z</dcterms:modified>
</cp:coreProperties>
</file>