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6CB"/>
          </a:solidFill>
        </a:fill>
      </a:tcStyle>
    </a:wholeTbl>
    <a:band2H>
      <a:tcTxStyle b="def" i="def"/>
      <a:tcStyle>
        <a:tcBdr/>
        <a:fill>
          <a:solidFill>
            <a:srgbClr val="E6ECE7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j-lt"/>
        <a:ea typeface="+mj-ea"/>
        <a:cs typeface="+mj-cs"/>
        <a:sym typeface="Calibri"/>
      </a:defRPr>
    </a:lvl1pPr>
    <a:lvl2pPr indent="228600" defTabSz="1828800" latinLnBrk="0">
      <a:defRPr sz="2400">
        <a:latin typeface="+mj-lt"/>
        <a:ea typeface="+mj-ea"/>
        <a:cs typeface="+mj-cs"/>
        <a:sym typeface="Calibri"/>
      </a:defRPr>
    </a:lvl2pPr>
    <a:lvl3pPr indent="457200" defTabSz="1828800" latinLnBrk="0">
      <a:defRPr sz="2400">
        <a:latin typeface="+mj-lt"/>
        <a:ea typeface="+mj-ea"/>
        <a:cs typeface="+mj-cs"/>
        <a:sym typeface="Calibri"/>
      </a:defRPr>
    </a:lvl3pPr>
    <a:lvl4pPr indent="685800" defTabSz="1828800" latinLnBrk="0">
      <a:defRPr sz="2400">
        <a:latin typeface="+mj-lt"/>
        <a:ea typeface="+mj-ea"/>
        <a:cs typeface="+mj-cs"/>
        <a:sym typeface="Calibri"/>
      </a:defRPr>
    </a:lvl4pPr>
    <a:lvl5pPr indent="914400" defTabSz="1828800" latinLnBrk="0">
      <a:defRPr sz="2400">
        <a:latin typeface="+mj-lt"/>
        <a:ea typeface="+mj-ea"/>
        <a:cs typeface="+mj-cs"/>
        <a:sym typeface="Calibri"/>
      </a:defRPr>
    </a:lvl5pPr>
    <a:lvl6pPr indent="1143000" defTabSz="1828800" latinLnBrk="0">
      <a:defRPr sz="2400">
        <a:latin typeface="+mj-lt"/>
        <a:ea typeface="+mj-ea"/>
        <a:cs typeface="+mj-cs"/>
        <a:sym typeface="Calibri"/>
      </a:defRPr>
    </a:lvl6pPr>
    <a:lvl7pPr indent="1371600" defTabSz="1828800" latinLnBrk="0">
      <a:defRPr sz="2400">
        <a:latin typeface="+mj-lt"/>
        <a:ea typeface="+mj-ea"/>
        <a:cs typeface="+mj-cs"/>
        <a:sym typeface="Calibri"/>
      </a:defRPr>
    </a:lvl7pPr>
    <a:lvl8pPr indent="1600200" defTabSz="1828800" latinLnBrk="0">
      <a:defRPr sz="2400">
        <a:latin typeface="+mj-lt"/>
        <a:ea typeface="+mj-ea"/>
        <a:cs typeface="+mj-cs"/>
        <a:sym typeface="Calibri"/>
      </a:defRPr>
    </a:lvl8pPr>
    <a:lvl9pPr indent="1828800" defTabSz="1828800" latinLnBrk="0">
      <a:defRPr sz="24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5334000" y="2244725"/>
            <a:ext cx="13716000" cy="477520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334000" y="7204078"/>
            <a:ext cx="13716000" cy="3311527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SzTx/>
              <a:buNone/>
              <a:defRPr sz="1800"/>
            </a:lvl1pPr>
            <a:lvl2pPr marL="0" indent="171450" algn="ctr">
              <a:buSzTx/>
              <a:buNone/>
              <a:defRPr sz="1800"/>
            </a:lvl2pPr>
            <a:lvl3pPr marL="0" indent="342900" algn="ctr">
              <a:buSzTx/>
              <a:buNone/>
              <a:defRPr sz="1800"/>
            </a:lvl3pPr>
            <a:lvl4pPr marL="0" indent="514350" algn="ctr">
              <a:buSzTx/>
              <a:buNone/>
              <a:defRPr sz="1800"/>
            </a:lvl4pPr>
            <a:lvl5pPr marL="0" indent="685800" algn="ctr">
              <a:buSzTx/>
              <a:buNone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6673453" y="3892551"/>
            <a:ext cx="11037095" cy="803751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295775" y="3419476"/>
            <a:ext cx="15773401" cy="5705477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295775" y="9178925"/>
            <a:ext cx="15773401" cy="3000377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SzTx/>
              <a:buNone/>
              <a:defRPr sz="1800"/>
            </a:lvl1pPr>
            <a:lvl2pPr marL="0" indent="171450">
              <a:buSzTx/>
              <a:buNone/>
              <a:defRPr sz="1800"/>
            </a:lvl2pPr>
            <a:lvl3pPr marL="0" indent="342900">
              <a:buSzTx/>
              <a:buNone/>
              <a:defRPr sz="1800"/>
            </a:lvl3pPr>
            <a:lvl4pPr marL="0" indent="514350">
              <a:buSzTx/>
              <a:buNone/>
              <a:defRPr sz="1800"/>
            </a:lvl4pPr>
            <a:lvl5pPr marL="0" indent="685800">
              <a:buSzTx/>
              <a:buNone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6673453" y="3892551"/>
            <a:ext cx="5461397" cy="803751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307682" y="730251"/>
            <a:ext cx="15773401" cy="26511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307680" y="3362328"/>
            <a:ext cx="7736683" cy="1647827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buSzTx/>
              <a:buNone/>
              <a:defRPr b="1" sz="1800"/>
            </a:lvl1pPr>
            <a:lvl2pPr marL="0" indent="171450">
              <a:buSzTx/>
              <a:buNone/>
              <a:defRPr b="1" sz="1800"/>
            </a:lvl2pPr>
            <a:lvl3pPr marL="0" indent="342900">
              <a:buSzTx/>
              <a:buNone/>
              <a:defRPr b="1" sz="1800"/>
            </a:lvl3pPr>
            <a:lvl4pPr marL="0" indent="514350">
              <a:buSzTx/>
              <a:buNone/>
              <a:defRPr b="1" sz="1800"/>
            </a:lvl4pPr>
            <a:lvl5pPr marL="0" indent="685800">
              <a:buSzTx/>
              <a:buNone/>
              <a:defRPr b="1"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文本占位符 4"/>
          <p:cNvSpPr/>
          <p:nvPr>
            <p:ph type="body" sz="quarter" idx="21"/>
          </p:nvPr>
        </p:nvSpPr>
        <p:spPr>
          <a:xfrm>
            <a:off x="12306300" y="3362328"/>
            <a:ext cx="7774783" cy="1647827"/>
          </a:xfrm>
          <a:prstGeom prst="rect">
            <a:avLst/>
          </a:prstGeom>
          <a:ln w="12700"/>
        </p:spPr>
        <p:txBody>
          <a:bodyPr anchor="b">
            <a:normAutofit fontScale="100000" lnSpcReduction="0"/>
          </a:bodyPr>
          <a:lstStyle/>
          <a:p>
            <a:pPr marL="0" indent="0">
              <a:buSzTx/>
              <a:buNone/>
              <a:defRPr b="1" sz="1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307682" y="914400"/>
            <a:ext cx="5898359" cy="3200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2400"/>
            </a:lvl1pPr>
            <a:lvl2pPr marL="995840" indent="-710090">
              <a:defRPr sz="2400"/>
            </a:lvl2pPr>
            <a:lvl3pPr marL="1241426" indent="-788989">
              <a:defRPr sz="2400"/>
            </a:lvl3pPr>
            <a:lvl4pPr marL="1633539" indent="-1014414">
              <a:defRPr sz="2400"/>
            </a:lvl4pPr>
            <a:lvl5pPr marL="1800226" indent="-1014414"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文本占位符 3"/>
          <p:cNvSpPr/>
          <p:nvPr>
            <p:ph type="body" sz="quarter" idx="21"/>
          </p:nvPr>
        </p:nvSpPr>
        <p:spPr>
          <a:xfrm>
            <a:off x="4307682" y="4114800"/>
            <a:ext cx="5898359" cy="7623176"/>
          </a:xfrm>
          <a:prstGeom prst="rect">
            <a:avLst/>
          </a:prstGeom>
          <a:ln w="12700"/>
        </p:spPr>
        <p:txBody>
          <a:bodyPr>
            <a:normAutofit fontScale="100000" lnSpcReduction="0"/>
          </a:bodyPr>
          <a:lstStyle/>
          <a:p>
            <a:pPr marL="0" indent="0">
              <a:buSzTx/>
              <a:buNone/>
              <a:defRPr sz="12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4307682" y="914400"/>
            <a:ext cx="5898359" cy="3200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图片占位符 2"/>
          <p:cNvSpPr/>
          <p:nvPr>
            <p:ph type="pic" sz="half" idx="2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  <a:ln w="12700"/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4307682" y="4114800"/>
            <a:ext cx="5898359" cy="7623176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SzTx/>
              <a:buNone/>
              <a:defRPr sz="1200"/>
            </a:lvl1pPr>
            <a:lvl2pPr marL="0" indent="171450">
              <a:buSzTx/>
              <a:buNone/>
              <a:defRPr sz="1200"/>
            </a:lvl2pPr>
            <a:lvl3pPr marL="0" indent="342900">
              <a:buSzTx/>
              <a:buNone/>
              <a:defRPr sz="1200"/>
            </a:lvl3pPr>
            <a:lvl4pPr marL="0" indent="514350">
              <a:buSzTx/>
              <a:buNone/>
              <a:defRPr sz="1200"/>
            </a:lvl4pPr>
            <a:lvl5pPr marL="0" indent="685800">
              <a:buSzTx/>
              <a:buNone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673453" y="357188"/>
            <a:ext cx="11037095" cy="34290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873" tIns="142873" rIns="142873" bIns="142873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962400" y="3200400"/>
            <a:ext cx="16459200" cy="90519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42873" tIns="142873" rIns="142873" bIns="142873"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08495" y="13019087"/>
            <a:ext cx="552722" cy="544970"/>
          </a:xfrm>
          <a:prstGeom prst="rect">
            <a:avLst/>
          </a:prstGeom>
          <a:ln w="25400">
            <a:miter lim="400000"/>
          </a:ln>
        </p:spPr>
        <p:txBody>
          <a:bodyPr wrap="none" lIns="142873" tIns="142873" rIns="142873" bIns="142873">
            <a:spAutoFit/>
          </a:bodyPr>
          <a:lstStyle>
            <a:lvl1pPr algn="ctr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17145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34290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51435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685800" algn="ctr" defTabSz="6155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710803" marR="0" indent="-591741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877491" marR="0" indent="-591741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1044178" marR="0" indent="-591741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1210866" marR="0" indent="-591741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1377553" marR="0" indent="-591741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1457325" marR="0" indent="-600075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1628775" marR="0" indent="-600075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1800225" marR="0" indent="-600075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1971675" marR="0" indent="-600075" algn="l" defTabSz="615553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一生爱你…"/>
          <p:cNvSpPr txBox="1"/>
          <p:nvPr>
            <p:ph type="ctrTitle"/>
          </p:nvPr>
        </p:nvSpPr>
        <p:spPr>
          <a:xfrm>
            <a:off x="2535237" y="2562357"/>
            <a:ext cx="19313526" cy="7701626"/>
          </a:xfrm>
          <a:prstGeom prst="rect">
            <a:avLst/>
          </a:prstGeom>
        </p:spPr>
        <p:txBody>
          <a:bodyPr anchor="ctr"/>
          <a:lstStyle/>
          <a:p>
            <a:pPr>
              <a:defRPr b="1" sz="149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一生爱你</a:t>
            </a:r>
          </a:p>
          <a:p>
            <a:pPr>
              <a:defRPr b="1" sz="109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Love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一生奉獻 一生不回頭…"/>
          <p:cNvSpPr txBox="1"/>
          <p:nvPr>
            <p:ph type="ctrTitle"/>
          </p:nvPr>
        </p:nvSpPr>
        <p:spPr>
          <a:xfrm>
            <a:off x="2535237" y="638308"/>
            <a:ext cx="19313526" cy="7899533"/>
          </a:xfrm>
          <a:prstGeom prst="rect">
            <a:avLst/>
          </a:prstGeom>
        </p:spPr>
        <p:txBody>
          <a:bodyPr anchor="ctr"/>
          <a:lstStyle/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一生奉獻 一生不回頭</a:t>
            </a:r>
          </a:p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跟隨袮</a:t>
            </a:r>
          </a:p>
        </p:txBody>
      </p:sp>
      <p:sp>
        <p:nvSpPr>
          <p:cNvPr id="131" name="I give me life, never turn away…"/>
          <p:cNvSpPr txBox="1"/>
          <p:nvPr/>
        </p:nvSpPr>
        <p:spPr>
          <a:xfrm>
            <a:off x="996696" y="8853699"/>
            <a:ext cx="23271142" cy="30022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give me life, never turn away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will love you all my days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Ah！ I am filled with joy loving You</a:t>
            </a:r>
          </a:p>
        </p:txBody>
      </p:sp>
      <p:sp>
        <p:nvSpPr>
          <p:cNvPr id="132" name="Slide Number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3" name="Graphic 2" descr="Graphic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278772" y="294356"/>
            <a:ext cx="921587" cy="829429"/>
          </a:xfrm>
          <a:prstGeom prst="rect">
            <a:avLst/>
          </a:prstGeom>
          <a:ln w="127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親愛的 寶貴耶穌…"/>
          <p:cNvSpPr txBox="1"/>
          <p:nvPr>
            <p:ph type="ctrTitle"/>
          </p:nvPr>
        </p:nvSpPr>
        <p:spPr>
          <a:xfrm>
            <a:off x="2535237" y="1425178"/>
            <a:ext cx="19313526" cy="6977196"/>
          </a:xfrm>
          <a:prstGeom prst="rect">
            <a:avLst/>
          </a:prstGeom>
        </p:spPr>
        <p:txBody>
          <a:bodyPr anchor="ctr"/>
          <a:lstStyle/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親愛的 寶貴耶穌</a:t>
            </a:r>
          </a:p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袮愛何等地甘甜</a:t>
            </a:r>
          </a:p>
        </p:txBody>
      </p:sp>
      <p:sp>
        <p:nvSpPr>
          <p:cNvPr id="97" name="So precious, my Jesus…"/>
          <p:cNvSpPr txBox="1"/>
          <p:nvPr/>
        </p:nvSpPr>
        <p:spPr>
          <a:xfrm>
            <a:off x="556429" y="8692726"/>
            <a:ext cx="23271142" cy="251142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So precious, my Jesus</a:t>
            </a:r>
          </a:p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sweet and pure is Your love</a:t>
            </a:r>
          </a:p>
        </p:txBody>
      </p:sp>
      <p:sp>
        <p:nvSpPr>
          <p:cNvPr id="98" name="(独唱)"/>
          <p:cNvSpPr txBox="1"/>
          <p:nvPr/>
        </p:nvSpPr>
        <p:spPr>
          <a:xfrm>
            <a:off x="1444069" y="2317326"/>
            <a:ext cx="4232858" cy="14401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 defTabSz="615553">
              <a:defRPr b="1" sz="7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(独唱)</a:t>
            </a:r>
          </a:p>
        </p:txBody>
      </p:sp>
      <p:sp>
        <p:nvSpPr>
          <p:cNvPr id="99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我的心深深被袮吸引…"/>
          <p:cNvSpPr txBox="1"/>
          <p:nvPr>
            <p:ph type="ctrTitle"/>
          </p:nvPr>
        </p:nvSpPr>
        <p:spPr>
          <a:xfrm>
            <a:off x="2535237" y="1763845"/>
            <a:ext cx="19313526" cy="6323807"/>
          </a:xfrm>
          <a:prstGeom prst="rect">
            <a:avLst/>
          </a:prstGeom>
        </p:spPr>
        <p:txBody>
          <a:bodyPr anchor="ctr"/>
          <a:lstStyle/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我的心深深被袮吸引</a:t>
            </a:r>
          </a:p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愛袮是我的喜樂</a:t>
            </a:r>
          </a:p>
        </p:txBody>
      </p:sp>
      <p:sp>
        <p:nvSpPr>
          <p:cNvPr id="102" name="You have drawn me deeper in love with You…"/>
          <p:cNvSpPr txBox="1"/>
          <p:nvPr/>
        </p:nvSpPr>
        <p:spPr>
          <a:xfrm>
            <a:off x="761084" y="9088543"/>
            <a:ext cx="23271142" cy="369252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You have drawn me deeper in love with You</a:t>
            </a:r>
          </a:p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am filled with joy loving You</a:t>
            </a:r>
          </a:p>
        </p:txBody>
      </p:sp>
      <p:sp>
        <p:nvSpPr>
          <p:cNvPr id="103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一生愛袮 一生敬拜袮…"/>
          <p:cNvSpPr txBox="1"/>
          <p:nvPr>
            <p:ph type="ctrTitle"/>
          </p:nvPr>
        </p:nvSpPr>
        <p:spPr>
          <a:xfrm>
            <a:off x="2535237" y="638308"/>
            <a:ext cx="19313526" cy="7899533"/>
          </a:xfrm>
          <a:prstGeom prst="rect">
            <a:avLst/>
          </a:prstGeom>
        </p:spPr>
        <p:txBody>
          <a:bodyPr anchor="ctr"/>
          <a:lstStyle/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一生敬拜袮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一生榮耀袮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一生奉獻 一生不回頭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跟隨袮</a:t>
            </a:r>
          </a:p>
        </p:txBody>
      </p:sp>
      <p:sp>
        <p:nvSpPr>
          <p:cNvPr id="106" name="With all my love, I will worship You…"/>
          <p:cNvSpPr txBox="1"/>
          <p:nvPr/>
        </p:nvSpPr>
        <p:spPr>
          <a:xfrm>
            <a:off x="928963" y="8590997"/>
            <a:ext cx="23271142" cy="366315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love, I will worship You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life, glorify Your name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give me life, never turn away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will love you all my days</a:t>
            </a:r>
          </a:p>
        </p:txBody>
      </p:sp>
      <p:sp>
        <p:nvSpPr>
          <p:cNvPr id="107" name="(合唱)"/>
          <p:cNvSpPr txBox="1"/>
          <p:nvPr/>
        </p:nvSpPr>
        <p:spPr>
          <a:xfrm>
            <a:off x="1139269" y="793326"/>
            <a:ext cx="4232858" cy="14401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 defTabSz="615553">
              <a:defRPr b="1" sz="7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(合唱)</a:t>
            </a:r>
          </a:p>
        </p:txBody>
      </p:sp>
      <p:sp>
        <p:nvSpPr>
          <p:cNvPr id="108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親愛的 寶貴耶穌…"/>
          <p:cNvSpPr txBox="1"/>
          <p:nvPr>
            <p:ph type="ctrTitle"/>
          </p:nvPr>
        </p:nvSpPr>
        <p:spPr>
          <a:xfrm>
            <a:off x="2535237" y="1425178"/>
            <a:ext cx="19313526" cy="6977196"/>
          </a:xfrm>
          <a:prstGeom prst="rect">
            <a:avLst/>
          </a:prstGeom>
        </p:spPr>
        <p:txBody>
          <a:bodyPr anchor="ctr"/>
          <a:lstStyle/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親愛的 寶貴耶穌</a:t>
            </a:r>
          </a:p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袮愛何等地甘甜</a:t>
            </a:r>
          </a:p>
        </p:txBody>
      </p:sp>
      <p:sp>
        <p:nvSpPr>
          <p:cNvPr id="111" name="So precious, my Jesus…"/>
          <p:cNvSpPr txBox="1"/>
          <p:nvPr/>
        </p:nvSpPr>
        <p:spPr>
          <a:xfrm>
            <a:off x="556429" y="8692726"/>
            <a:ext cx="23271142" cy="251142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So precious, my Jesus</a:t>
            </a:r>
          </a:p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sweet and pure is Your love</a:t>
            </a:r>
          </a:p>
        </p:txBody>
      </p:sp>
      <p:sp>
        <p:nvSpPr>
          <p:cNvPr id="112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我的心深深被袮吸引…"/>
          <p:cNvSpPr txBox="1"/>
          <p:nvPr>
            <p:ph type="ctrTitle"/>
          </p:nvPr>
        </p:nvSpPr>
        <p:spPr>
          <a:xfrm>
            <a:off x="2535237" y="1763845"/>
            <a:ext cx="19313526" cy="6323807"/>
          </a:xfrm>
          <a:prstGeom prst="rect">
            <a:avLst/>
          </a:prstGeom>
        </p:spPr>
        <p:txBody>
          <a:bodyPr anchor="ctr"/>
          <a:lstStyle/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我的心深深被袮吸引</a:t>
            </a:r>
          </a:p>
          <a:p>
            <a:pPr>
              <a:defRPr b="1" sz="116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愛袮是我的喜樂</a:t>
            </a:r>
          </a:p>
        </p:txBody>
      </p:sp>
      <p:sp>
        <p:nvSpPr>
          <p:cNvPr id="115" name="You have drawn me deeper in love with You…"/>
          <p:cNvSpPr txBox="1"/>
          <p:nvPr/>
        </p:nvSpPr>
        <p:spPr>
          <a:xfrm>
            <a:off x="761084" y="9088543"/>
            <a:ext cx="23271142" cy="369252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You have drawn me deeper in love with You</a:t>
            </a:r>
          </a:p>
          <a:p>
            <a:pPr algn="ctr" defTabSz="615553">
              <a:defRPr b="1" sz="81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am filled with joy loving You</a:t>
            </a:r>
          </a:p>
        </p:txBody>
      </p:sp>
      <p:sp>
        <p:nvSpPr>
          <p:cNvPr id="116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一生愛袮 一生敬拜袮…"/>
          <p:cNvSpPr txBox="1"/>
          <p:nvPr>
            <p:ph type="ctrTitle"/>
          </p:nvPr>
        </p:nvSpPr>
        <p:spPr>
          <a:xfrm>
            <a:off x="2535237" y="638308"/>
            <a:ext cx="19313526" cy="7899533"/>
          </a:xfrm>
          <a:prstGeom prst="rect">
            <a:avLst/>
          </a:prstGeom>
        </p:spPr>
        <p:txBody>
          <a:bodyPr anchor="ctr"/>
          <a:lstStyle/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一生敬拜袮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一生榮耀袮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一生奉獻 一生不回頭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跟隨袮</a:t>
            </a:r>
          </a:p>
        </p:txBody>
      </p:sp>
      <p:sp>
        <p:nvSpPr>
          <p:cNvPr id="119" name="With all my love, I will worship You…"/>
          <p:cNvSpPr txBox="1"/>
          <p:nvPr/>
        </p:nvSpPr>
        <p:spPr>
          <a:xfrm>
            <a:off x="827363" y="8726464"/>
            <a:ext cx="23271142" cy="366315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love, I will worship You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life, glorify Your name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give me life, never turn away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will love you all my days</a:t>
            </a:r>
          </a:p>
        </p:txBody>
      </p:sp>
      <p:sp>
        <p:nvSpPr>
          <p:cNvPr id="120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一生愛袮 一生敬拜袮…"/>
          <p:cNvSpPr txBox="1"/>
          <p:nvPr>
            <p:ph type="ctrTitle"/>
          </p:nvPr>
        </p:nvSpPr>
        <p:spPr>
          <a:xfrm>
            <a:off x="2535237" y="638308"/>
            <a:ext cx="19313526" cy="7899533"/>
          </a:xfrm>
          <a:prstGeom prst="rect">
            <a:avLst/>
          </a:prstGeom>
        </p:spPr>
        <p:txBody>
          <a:bodyPr anchor="ctr"/>
          <a:lstStyle/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一生敬拜袮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一生榮耀袮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一生奉獻 一生不回頭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跟隨袮</a:t>
            </a:r>
          </a:p>
        </p:txBody>
      </p:sp>
      <p:sp>
        <p:nvSpPr>
          <p:cNvPr id="123" name="With all my love, I will worship You…"/>
          <p:cNvSpPr txBox="1"/>
          <p:nvPr/>
        </p:nvSpPr>
        <p:spPr>
          <a:xfrm>
            <a:off x="861229" y="8760331"/>
            <a:ext cx="23271142" cy="366315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love, I will worship You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life, glorify Your name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give me life, never turn away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will love you all my days</a:t>
            </a:r>
          </a:p>
        </p:txBody>
      </p:sp>
      <p:sp>
        <p:nvSpPr>
          <p:cNvPr id="124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一生愛袮 一生敬拜袮…"/>
          <p:cNvSpPr txBox="1"/>
          <p:nvPr>
            <p:ph type="ctrTitle"/>
          </p:nvPr>
        </p:nvSpPr>
        <p:spPr>
          <a:xfrm>
            <a:off x="2535237" y="638308"/>
            <a:ext cx="19313526" cy="7899533"/>
          </a:xfrm>
          <a:prstGeom prst="rect">
            <a:avLst/>
          </a:prstGeom>
        </p:spPr>
        <p:txBody>
          <a:bodyPr anchor="ctr"/>
          <a:lstStyle/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一生敬拜袮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一生榮耀袮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一生奉獻 一生不回頭</a:t>
            </a:r>
          </a:p>
          <a:p>
            <a:pPr defTabSz="553998">
              <a:defRPr b="1" sz="10439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一生愛袮 跟隨袮</a:t>
            </a:r>
          </a:p>
        </p:txBody>
      </p:sp>
      <p:sp>
        <p:nvSpPr>
          <p:cNvPr id="127" name="With all my love, I will worship You…"/>
          <p:cNvSpPr txBox="1"/>
          <p:nvPr/>
        </p:nvSpPr>
        <p:spPr>
          <a:xfrm>
            <a:off x="861229" y="8760331"/>
            <a:ext cx="23271142" cy="366315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love, I will worship You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all my life, glorify Your name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give me life, never turn away</a:t>
            </a:r>
          </a:p>
          <a:p>
            <a:pPr algn="ctr" defTabSz="615553">
              <a:defRPr b="1" sz="6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 will love you all my days</a:t>
            </a:r>
          </a:p>
        </p:txBody>
      </p:sp>
      <p:sp>
        <p:nvSpPr>
          <p:cNvPr id="128" name="Slide Number"/>
          <p:cNvSpPr txBox="1"/>
          <p:nvPr>
            <p:ph type="sldNum" sz="quarter" idx="4294967295"/>
          </p:nvPr>
        </p:nvSpPr>
        <p:spPr>
          <a:xfrm>
            <a:off x="11972064" y="13019087"/>
            <a:ext cx="425585" cy="54497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8F8F8F"/>
      </a:accent3>
      <a:accent4>
        <a:srgbClr val="70707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42873" tIns="142873" rIns="142873" bIns="142873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8F8F8F"/>
      </a:accent3>
      <a:accent4>
        <a:srgbClr val="70707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42873" tIns="142873" rIns="142873" bIns="142873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