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1"/>
  </p:notesMasterIdLst>
  <p:sldIdLst>
    <p:sldId id="292" r:id="rId2"/>
    <p:sldId id="293" r:id="rId3"/>
    <p:sldId id="294" r:id="rId4"/>
    <p:sldId id="295" r:id="rId5"/>
    <p:sldId id="296" r:id="rId6"/>
    <p:sldId id="322" r:id="rId7"/>
    <p:sldId id="323" r:id="rId8"/>
    <p:sldId id="324" r:id="rId9"/>
    <p:sldId id="325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9C"/>
    <a:srgbClr val="A617A9"/>
    <a:srgbClr val="AA0AB6"/>
    <a:srgbClr val="973942"/>
    <a:srgbClr val="9900FF"/>
    <a:srgbClr val="3333CC"/>
    <a:srgbClr val="C1BABF"/>
    <a:srgbClr val="86CDF9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19"/>
    <p:restoredTop sz="96433" autoAdjust="0"/>
  </p:normalViewPr>
  <p:slideViewPr>
    <p:cSldViewPr snapToGrid="0">
      <p:cViewPr>
        <p:scale>
          <a:sx n="83" d="100"/>
          <a:sy n="83" d="100"/>
        </p:scale>
        <p:origin x="-10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3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136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3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CF004-A38B-440D-B367-04C72D99978B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253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9071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736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6EE881-04D5-43AD-AC31-E0B4FFE1AFBD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8424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6EE881-04D5-43AD-AC31-E0B4FFE1AFBD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999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3476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1101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5509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997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13C15-C289-4305-8654-3E9D00D9DA2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216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7290D-55AF-4349-A1FA-32E5DC0D3A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86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ABD1F-3F09-4924-81A4-B8772EE892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8848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AAA05-6D91-4B36-8BDA-847EE3E1AC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498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30B5F-C70E-4988-ADC3-F4386F2854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907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0AB1C-CC6B-4EEB-88C1-116170E280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807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14970-C014-4FA4-8408-2A81A486689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039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9A130-481E-4B67-8E71-2DB12321EA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321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7EE4C-B853-4712-AD77-987EC3DE9B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326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81BD-66A0-4E00-A7BF-0CF273417D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91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277A1-A242-4A2F-AF0F-BE8FACA205C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890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C2C2BD7A-01FD-4B1C-B0D4-C59AEDF1A01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533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594" y="528918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zh-TW" sz="2400" b="1" dirty="0" smtClean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S130   </a:t>
            </a:r>
            <a:r>
              <a:rPr lang="zh-TW" altLang="en-US" sz="6600" b="1" dirty="0" smtClean="0">
                <a:solidFill>
                  <a:srgbClr val="002060"/>
                </a:solidFill>
                <a:latin typeface="全真楷書"/>
                <a:ea typeface="全真楷書"/>
                <a:cs typeface="全真楷書"/>
              </a:rPr>
              <a:t>救贖大愛</a:t>
            </a:r>
            <a:r>
              <a:rPr lang="zh-TW" altLang="en-US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 </a:t>
            </a:r>
            <a:r>
              <a:rPr lang="en-US" altLang="zh-TW" sz="2400" b="1" dirty="0" smtClean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1/2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2318310"/>
            <a:ext cx="8969188" cy="366114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原住在美麗的青天 今卻以乾草為床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耶穌來 是為你我將生命捨</a:t>
            </a: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From the azure halls of heaven to a lowly manger stall Jesus came, and He gave His life for all. </a:t>
            </a:r>
            <a:r>
              <a:rPr lang="en-US" dirty="0" smtClean="0"/>
              <a:t/>
            </a:r>
            <a:br>
              <a:rPr lang="en-US" dirty="0" smtClean="0"/>
            </a:br>
            <a:endParaRPr lang="zh-TW" altLang="en-US" dirty="0" smtClean="0"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340775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77025" y="2055622"/>
            <a:ext cx="8435280" cy="37445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這愛直存到萬代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這愛無窮無限</a:t>
            </a: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Redeeming love, a love that knows no limit;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Redeeming love, a love that never dies; </a:t>
            </a:r>
            <a:endParaRPr lang="en-US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2076313" y="354869"/>
            <a:ext cx="441659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S130   </a:t>
            </a:r>
            <a:r>
              <a:rPr lang="zh-TW" altLang="en-US" sz="6600" b="1" dirty="0">
                <a:solidFill>
                  <a:srgbClr val="002060"/>
                </a:solidFill>
                <a:latin typeface="全真楷書"/>
                <a:ea typeface="全真楷書"/>
                <a:cs typeface="全真楷書"/>
              </a:rPr>
              <a:t>救贖大愛</a:t>
            </a:r>
            <a:r>
              <a:rPr lang="zh-TW" altLang="en-US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 </a:t>
            </a:r>
            <a:r>
              <a:rPr lang="en-US" altLang="zh-TW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1/2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73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556901" y="2002413"/>
            <a:ext cx="8280400" cy="398600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我靈歌</a:t>
            </a: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唱 </a:t>
            </a:r>
            <a:r>
              <a:rPr lang="en-US" altLang="zh-TW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</a:t>
            </a: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直唱到千萬年代 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我俯伏敬拜  至高無比的愛</a:t>
            </a: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My soul shall sing through-out the endless ages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The adoration of this great love on high.</a:t>
            </a:r>
            <a:endParaRPr lang="zh-TW" altLang="en-US" sz="3600" b="1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2076313" y="354869"/>
            <a:ext cx="441659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S130   </a:t>
            </a:r>
            <a:r>
              <a:rPr lang="zh-TW" altLang="en-US" sz="6600" b="1" dirty="0">
                <a:solidFill>
                  <a:srgbClr val="002060"/>
                </a:solidFill>
                <a:latin typeface="全真楷書"/>
                <a:ea typeface="全真楷書"/>
                <a:cs typeface="全真楷書"/>
              </a:rPr>
              <a:t>救贖大愛</a:t>
            </a:r>
            <a:r>
              <a:rPr lang="zh-TW" altLang="en-US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 </a:t>
            </a:r>
            <a:r>
              <a:rPr lang="en-US" altLang="zh-TW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1/2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2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zh-TW" sz="2400" dirty="0" smtClean="0">
                <a:latin typeface="全真中隸書"/>
                <a:ea typeface="全真中隸書"/>
                <a:cs typeface="全真中隸書"/>
              </a:rPr>
              <a:t>S130  </a:t>
            </a:r>
            <a:r>
              <a:rPr lang="en-US" altLang="zh-TW" sz="2400" b="1" dirty="0" smtClean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6600" b="1" dirty="0" smtClean="0">
                <a:solidFill>
                  <a:srgbClr val="002060"/>
                </a:solidFill>
                <a:latin typeface="全真楷書"/>
                <a:ea typeface="全真楷書"/>
                <a:cs typeface="全真楷書"/>
              </a:rPr>
              <a:t>救贖大愛</a:t>
            </a:r>
            <a:r>
              <a:rPr lang="zh-TW" altLang="en-US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 </a:t>
            </a:r>
            <a:r>
              <a:rPr lang="en-US" altLang="zh-TW" sz="2400" dirty="0" smtClean="0">
                <a:latin typeface="全真中隸書"/>
                <a:ea typeface="全真中隸書"/>
                <a:cs typeface="全真中隸書"/>
              </a:rPr>
              <a:t>2/2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30098"/>
            <a:ext cx="9074150" cy="440037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來自至高慈愛父神 降到世上無人知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憂傷人子是耶穌 基督我主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From a loving heavenly Father,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To a world that knew him not,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Came a Man of sorrows Jesus Christ, the Lord;</a:t>
            </a:r>
            <a:endParaRPr lang="zh-TW" altLang="en-US" sz="3600" b="1" dirty="0" smtClean="0"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365462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eaLnBrk="1" hangingPunct="1"/>
            <a:r>
              <a:rPr lang="en-US" altLang="zh-TW" sz="2400" b="1" dirty="0" smtClean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S130   </a:t>
            </a:r>
            <a:r>
              <a:rPr lang="zh-TW" altLang="en-US" sz="6600" b="1" dirty="0" smtClean="0">
                <a:solidFill>
                  <a:srgbClr val="002060"/>
                </a:solidFill>
                <a:latin typeface="全真楷書"/>
                <a:ea typeface="全真楷書"/>
                <a:cs typeface="全真楷書"/>
              </a:rPr>
              <a:t>救贖大愛</a:t>
            </a:r>
            <a:r>
              <a:rPr lang="zh-TW" altLang="en-US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 </a:t>
            </a:r>
            <a:r>
              <a:rPr lang="en-US" altLang="zh-TW" sz="2400" b="1" dirty="0" smtClean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2/2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32851"/>
            <a:ext cx="9144000" cy="424244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迷失中主將我尋著 主大愛改變了我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聖嬰孩耶穌 是我生命的主</a:t>
            </a: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In my wandering Jesus found me,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Touched my life with His great love,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And this Babe has grown to be my Sovereign Lord !! </a:t>
            </a:r>
            <a:endParaRPr lang="zh-TW" altLang="en-US" sz="3600" b="1" dirty="0" smtClean="0"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113699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77025" y="2055622"/>
            <a:ext cx="8435280" cy="37445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這愛直存到萬代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這愛無窮無限</a:t>
            </a: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Redeeming love, a love that knows no limit;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Redeeming love, a love that never dies; </a:t>
            </a:r>
            <a:endParaRPr lang="en-US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2076313" y="354869"/>
            <a:ext cx="441659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隸書"/>
                <a:ea typeface="全真中隸書"/>
                <a:cs typeface="全真中隸書"/>
                <a:sym typeface="Arial"/>
              </a:rPr>
              <a:t>S130   </a:t>
            </a: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楷書"/>
                <a:ea typeface="全真楷書"/>
                <a:cs typeface="全真楷書"/>
                <a:sym typeface="Arial"/>
              </a:rPr>
              <a:t>救贖大愛</a:t>
            </a:r>
            <a:r>
              <a:rPr kumimoji="0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黑體"/>
                <a:ea typeface="全真中黑體"/>
                <a:cs typeface="全真中黑體"/>
                <a:sym typeface="Arial"/>
              </a:rPr>
              <a:t>  </a:t>
            </a:r>
            <a:r>
              <a: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隸書"/>
                <a:ea typeface="全真中隸書"/>
                <a:cs typeface="全真中隸書"/>
                <a:sym typeface="Arial"/>
              </a:rPr>
              <a:t>1/2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88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556901" y="2002413"/>
            <a:ext cx="8280400" cy="398600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我靈歌</a:t>
            </a: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唱 </a:t>
            </a:r>
            <a:r>
              <a:rPr lang="en-US" altLang="zh-TW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</a:t>
            </a: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直唱到千萬年代 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我俯伏敬拜  至高無比的愛</a:t>
            </a: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My soul shall sing through-out the endless ages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The adoration of this great love on high.</a:t>
            </a:r>
            <a:endParaRPr lang="zh-TW" altLang="en-US" sz="3600" b="1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2076313" y="354869"/>
            <a:ext cx="441659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隸書"/>
                <a:ea typeface="全真中隸書"/>
                <a:cs typeface="全真中隸書"/>
                <a:sym typeface="Arial"/>
              </a:rPr>
              <a:t>S130   </a:t>
            </a: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楷書"/>
                <a:ea typeface="全真楷書"/>
                <a:cs typeface="全真楷書"/>
                <a:sym typeface="Arial"/>
              </a:rPr>
              <a:t>救贖大愛</a:t>
            </a:r>
            <a:r>
              <a:rPr kumimoji="0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黑體"/>
                <a:ea typeface="全真中黑體"/>
                <a:cs typeface="全真中黑體"/>
                <a:sym typeface="Arial"/>
              </a:rPr>
              <a:t>  </a:t>
            </a:r>
            <a:r>
              <a: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隸書"/>
                <a:ea typeface="全真中隸書"/>
                <a:cs typeface="全真中隸書"/>
                <a:sym typeface="Arial"/>
              </a:rPr>
              <a:t>1/2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253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77025" y="2055622"/>
            <a:ext cx="8435280" cy="37445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這愛直存到萬代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這愛無窮無限</a:t>
            </a: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Redeeming love, a love that knows no limit;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Redeeming love, a love that never dies; </a:t>
            </a:r>
            <a:endParaRPr lang="en-US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2076313" y="354869"/>
            <a:ext cx="441659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隸書"/>
                <a:ea typeface="全真中隸書"/>
                <a:cs typeface="全真中隸書"/>
                <a:sym typeface="Arial"/>
              </a:rPr>
              <a:t>S130   </a:t>
            </a: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楷書"/>
                <a:ea typeface="全真楷書"/>
                <a:cs typeface="全真楷書"/>
                <a:sym typeface="Arial"/>
              </a:rPr>
              <a:t>救贖大愛</a:t>
            </a:r>
            <a:r>
              <a:rPr kumimoji="0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黑體"/>
                <a:ea typeface="全真中黑體"/>
                <a:cs typeface="全真中黑體"/>
                <a:sym typeface="Arial"/>
              </a:rPr>
              <a:t>  </a:t>
            </a:r>
            <a:r>
              <a: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隸書"/>
                <a:ea typeface="全真中隸書"/>
                <a:cs typeface="全真中隸書"/>
                <a:sym typeface="Arial"/>
              </a:rPr>
              <a:t>1/2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43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556901" y="2002413"/>
            <a:ext cx="8280400" cy="398600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我靈歌</a:t>
            </a: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唱 </a:t>
            </a:r>
            <a:r>
              <a:rPr lang="en-US" altLang="zh-TW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</a:t>
            </a: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直唱到千萬年代 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我俯伏敬拜  至高無比的愛</a:t>
            </a: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sz="44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My soul shall sing through-out the endless ages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/>
              <a:t>The adoration of this great love on high.</a:t>
            </a:r>
            <a:endParaRPr lang="zh-TW" altLang="en-US" sz="3600" b="1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2076313" y="354869"/>
            <a:ext cx="441659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隸書"/>
                <a:ea typeface="全真中隸書"/>
                <a:cs typeface="全真中隸書"/>
                <a:sym typeface="Arial"/>
              </a:rPr>
              <a:t>S130   </a:t>
            </a: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楷書"/>
                <a:ea typeface="全真楷書"/>
                <a:cs typeface="全真楷書"/>
                <a:sym typeface="Arial"/>
              </a:rPr>
              <a:t>救贖大愛</a:t>
            </a:r>
            <a:r>
              <a:rPr kumimoji="0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黑體"/>
                <a:ea typeface="全真中黑體"/>
                <a:cs typeface="全真中黑體"/>
                <a:sym typeface="Arial"/>
              </a:rPr>
              <a:t>  </a:t>
            </a:r>
            <a:r>
              <a: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全真中隸書"/>
                <a:ea typeface="全真中隸書"/>
                <a:cs typeface="全真中隸書"/>
                <a:sym typeface="Arial"/>
              </a:rPr>
              <a:t>1/2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89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4428</TotalTime>
  <Words>451</Words>
  <Application>Microsoft Office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S130   救贖大愛  1/2</vt:lpstr>
      <vt:lpstr>PowerPoint Presentation</vt:lpstr>
      <vt:lpstr>PowerPoint Presentation</vt:lpstr>
      <vt:lpstr>S130   救贖大愛  2/2</vt:lpstr>
      <vt:lpstr>S130   救贖大愛  2/2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325</cp:revision>
  <dcterms:created xsi:type="dcterms:W3CDTF">1999-09-19T02:56:02Z</dcterms:created>
  <dcterms:modified xsi:type="dcterms:W3CDTF">2022-12-11T15:42:03Z</dcterms:modified>
</cp:coreProperties>
</file>