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F55E19-06D8-4DC8-8272-9516F3A3FB0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430AC0-C21F-4E41-9018-4AE7EA7A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CDF2-375E-4264-99A3-43B69A4DEBA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986EB-600D-4618-88C5-66A99786F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5DA6-E0AC-4D78-9AA1-2EADD031282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5AF8-3F29-4C20-855C-00DBAD6BB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1BE5-CB87-4D1D-BFE4-D8AD8292A35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B9078-9BC7-4C64-874B-BB232BFF3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DA966-A386-4A4E-8205-762D8F1CCC6F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8333-2769-4768-BBCE-7CFDA5DC9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CE15C-12FD-42E2-A121-4F7A3002DD2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B4514-E3A2-4C86-9F13-578F31383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9BB76-9A6D-4C76-9133-B5439C2849F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D42FD-E14C-41EC-AF8C-AB2F56A03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8AA80-A821-4A56-8E77-7EF101C337F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310F1-0B1F-450D-8B6D-6487DCE85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F2788-BFBA-43FF-ACCB-5A49D9B0C36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42658-87A3-4AE4-A4DD-82EF8FD8B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57EC-B936-4A9C-AC90-A323DA66D06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9F5D-C065-4CC8-8B2D-83F3F6BCB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14FB-52DC-4933-B779-B5761888CB2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555AE-22CB-4A3B-9B00-6342B90F5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9605C-3394-49AD-991D-C2437054E63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BE032-85BE-4C32-9E04-1A7281208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B87C56-AA5B-4EA5-ABA6-D5824FDE4EA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84DD21-AA69-428D-919C-045A98CD8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pic>
        <p:nvPicPr>
          <p:cNvPr id="2052" name="Picture 6" descr="red_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448800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828800" y="228600"/>
            <a:ext cx="5791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400" b="1">
                <a:solidFill>
                  <a:schemeClr val="bg1"/>
                </a:solidFill>
                <a:latin typeface="SimSun" pitchFamily="2" charset="-122"/>
              </a:rPr>
              <a:t>我的平安</a:t>
            </a:r>
            <a:r>
              <a:rPr lang="en-US" altLang="zh-CN" sz="4400" b="1">
                <a:solidFill>
                  <a:schemeClr val="bg1"/>
                </a:solidFill>
                <a:latin typeface="SimSun" pitchFamily="2" charset="-122"/>
              </a:rPr>
              <a:t> </a:t>
            </a:r>
            <a:r>
              <a:rPr lang="en-US" sz="440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My Peace </a:t>
            </a:r>
            <a:endParaRPr lang="en-US" sz="44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228600" y="1089025"/>
            <a:ext cx="9144000" cy="707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我將平安賜給你，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My peace I give unto you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這平安非世界所能給，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It’s a peace that the world can-not give;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這平安非世界所能瞭解，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It’s a peace that the world can-not understand,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藉它知，靠它活，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Peace to know, peace to live,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我將平安賜給你．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My peace I give unto you.</a:t>
            </a:r>
            <a:endParaRPr kumimoji="1" lang="en-US" altLang="zh-CN" sz="3200" b="1">
              <a:solidFill>
                <a:schemeClr val="bg1"/>
              </a:solidFill>
              <a:latin typeface="SimSun" pitchFamily="2" charset="-122"/>
            </a:endParaRPr>
          </a:p>
          <a:p>
            <a:pPr algn="ctr" eaLnBrk="0" hangingPunct="0"/>
            <a:endParaRPr lang="en-US" altLang="zh-CN" sz="1400">
              <a:latin typeface="SimSun" pitchFamily="2" charset="-122"/>
            </a:endParaRPr>
          </a:p>
          <a:p>
            <a:pPr algn="ctr" eaLnBrk="0" hangingPunct="0"/>
            <a:endParaRPr kumimoji="1" lang="en-US" altLang="zh-CN" sz="1400">
              <a:latin typeface="SimSun" pitchFamily="2" charset="-122"/>
              <a:ea typeface="新細明體" pitchFamily="18" charset="-120"/>
            </a:endParaRPr>
          </a:p>
          <a:p>
            <a:pPr algn="ctr" eaLnBrk="0" hangingPunct="0"/>
            <a:endParaRPr lang="en-US" altLang="zh-CN" sz="1400">
              <a:latin typeface="SimSun" pitchFamily="2" charset="-122"/>
            </a:endParaRPr>
          </a:p>
          <a:p>
            <a:pPr algn="ctr" eaLnBrk="0" hangingPunct="0"/>
            <a:endParaRPr kumimoji="1" lang="en-US" altLang="zh-CN" sz="1400">
              <a:latin typeface="SimSun" pitchFamily="2" charset="-122"/>
              <a:ea typeface="新細明體" pitchFamily="18" charset="-120"/>
            </a:endParaRPr>
          </a:p>
          <a:p>
            <a:pPr algn="ctr" eaLnBrk="0" hangingPunct="0"/>
            <a:endParaRPr lang="en-US" altLang="zh-CN" sz="1400">
              <a:latin typeface="SimSun" pitchFamily="2" charset="-122"/>
            </a:endParaRPr>
          </a:p>
          <a:p>
            <a:pPr algn="ctr" eaLnBrk="0" hangingPunct="0"/>
            <a:endParaRPr kumimoji="1" lang="zh-CN" altLang="en-US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 bwMode="auto">
          <a:xfrm>
            <a:off x="7620000" y="6537325"/>
            <a:ext cx="1752600" cy="24447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My Peace 1/2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red_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448800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28600" y="457200"/>
            <a:ext cx="9144000" cy="707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我將</a:t>
            </a:r>
            <a:r>
              <a:rPr lang="zh-CN" altLang="en-US" sz="4000" b="1">
                <a:solidFill>
                  <a:schemeClr val="bg1"/>
                </a:solidFill>
                <a:latin typeface="Calibri" pitchFamily="34" charset="0"/>
              </a:rPr>
              <a:t>我的愛</a:t>
            </a:r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賜給你，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My love I give unto you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lang="zh-CN" altLang="en-US" sz="4000" b="1">
                <a:solidFill>
                  <a:schemeClr val="bg1"/>
                </a:solidFill>
                <a:latin typeface="Calibri" pitchFamily="34" charset="0"/>
              </a:rPr>
              <a:t>這份愛</a:t>
            </a:r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非世界所能給，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It’s a love that the world can-not give;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這</a:t>
            </a:r>
            <a:r>
              <a:rPr lang="zh-CN" altLang="en-US" sz="4000" b="1">
                <a:solidFill>
                  <a:schemeClr val="bg1"/>
                </a:solidFill>
                <a:latin typeface="Calibri" pitchFamily="34" charset="0"/>
              </a:rPr>
              <a:t>份愛</a:t>
            </a:r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非世界所能瞭解，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It’s a love that the world can-not understand,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藉它知，靠它活，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 Love to know, Love to live,</a:t>
            </a:r>
            <a:endParaRPr kumimoji="1" lang="zh-TW" altLang="en-US" sz="3200" b="1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我將這</a:t>
            </a:r>
            <a:r>
              <a:rPr lang="zh-CN" altLang="en-US" sz="4000" b="1">
                <a:solidFill>
                  <a:schemeClr val="bg1"/>
                </a:solidFill>
                <a:latin typeface="Calibri" pitchFamily="34" charset="0"/>
              </a:rPr>
              <a:t>愛</a:t>
            </a:r>
            <a:r>
              <a:rPr kumimoji="1" lang="zh-CN" altLang="en-US" sz="4000" b="1">
                <a:solidFill>
                  <a:schemeClr val="bg1"/>
                </a:solidFill>
                <a:latin typeface="SimSun" pitchFamily="2" charset="-122"/>
              </a:rPr>
              <a:t>賜給你．</a:t>
            </a:r>
            <a: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  <a:t/>
            </a:r>
            <a:br>
              <a:rPr kumimoji="1" lang="en-US" altLang="zh-CN" sz="4000" b="1">
                <a:solidFill>
                  <a:schemeClr val="bg1"/>
                </a:solidFill>
                <a:latin typeface="SimSun" pitchFamily="2" charset="-122"/>
              </a:rPr>
            </a:br>
            <a:r>
              <a:rPr lang="en-US" sz="3200" b="1">
                <a:solidFill>
                  <a:schemeClr val="bg1"/>
                </a:solidFill>
                <a:latin typeface="Calibri" pitchFamily="34" charset="0"/>
              </a:rPr>
              <a:t>My love I give unto you.</a:t>
            </a:r>
            <a:endParaRPr kumimoji="1" lang="en-US" altLang="zh-CN" sz="3200" b="1">
              <a:solidFill>
                <a:schemeClr val="bg1"/>
              </a:solidFill>
              <a:latin typeface="SimSun" pitchFamily="2" charset="-122"/>
            </a:endParaRPr>
          </a:p>
          <a:p>
            <a:pPr algn="ctr" eaLnBrk="0" hangingPunct="0"/>
            <a:endParaRPr lang="en-US" altLang="zh-CN" sz="1400">
              <a:latin typeface="SimSun" pitchFamily="2" charset="-122"/>
            </a:endParaRPr>
          </a:p>
          <a:p>
            <a:pPr algn="ctr" eaLnBrk="0" hangingPunct="0"/>
            <a:endParaRPr kumimoji="1" lang="en-US" altLang="zh-CN" sz="1400">
              <a:latin typeface="SimSun" pitchFamily="2" charset="-122"/>
              <a:ea typeface="新細明體" pitchFamily="18" charset="-120"/>
            </a:endParaRPr>
          </a:p>
          <a:p>
            <a:pPr algn="ctr" eaLnBrk="0" hangingPunct="0"/>
            <a:endParaRPr lang="en-US" altLang="zh-CN" sz="1400">
              <a:latin typeface="SimSun" pitchFamily="2" charset="-122"/>
            </a:endParaRPr>
          </a:p>
          <a:p>
            <a:pPr algn="ctr" eaLnBrk="0" hangingPunct="0"/>
            <a:endParaRPr kumimoji="1" lang="en-US" altLang="zh-CN" sz="1400">
              <a:latin typeface="SimSun" pitchFamily="2" charset="-122"/>
              <a:ea typeface="新細明體" pitchFamily="18" charset="-120"/>
            </a:endParaRPr>
          </a:p>
          <a:p>
            <a:pPr algn="ctr" eaLnBrk="0" hangingPunct="0"/>
            <a:endParaRPr lang="en-US" altLang="zh-CN" sz="1400">
              <a:latin typeface="SimSun" pitchFamily="2" charset="-122"/>
            </a:endParaRPr>
          </a:p>
          <a:p>
            <a:pPr algn="ctr" eaLnBrk="0" hangingPunct="0"/>
            <a:endParaRPr kumimoji="1" lang="zh-CN" altLang="en-US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3076" name="Footer Placeholder 6"/>
          <p:cNvSpPr>
            <a:spLocks noGrp="1"/>
          </p:cNvSpPr>
          <p:nvPr>
            <p:ph type="ftr" sz="quarter" idx="11"/>
          </p:nvPr>
        </p:nvSpPr>
        <p:spPr bwMode="auto">
          <a:xfrm>
            <a:off x="7620000" y="6537325"/>
            <a:ext cx="1752600" cy="24447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bg1"/>
                </a:solidFill>
              </a:rPr>
              <a:t>My Peace 2/2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SimSun</vt:lpstr>
      <vt:lpstr>新細明體</vt:lpstr>
      <vt:lpstr>Times New Roman</vt:lpstr>
      <vt:lpstr>Office Theme</vt:lpstr>
      <vt:lpstr>Slide 1</vt:lpstr>
      <vt:lpstr>Slide 2</vt:lpstr>
    </vt:vector>
  </TitlesOfParts>
  <Company>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12</cp:revision>
  <dcterms:created xsi:type="dcterms:W3CDTF">2010-01-04T14:18:33Z</dcterms:created>
  <dcterms:modified xsi:type="dcterms:W3CDTF">2018-03-10T01:55:06Z</dcterms:modified>
</cp:coreProperties>
</file>