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2"/>
    <p:restoredTop sz="94536"/>
  </p:normalViewPr>
  <p:slideViewPr>
    <p:cSldViewPr snapToGrid="0" snapToObjects="1">
      <p:cViewPr>
        <p:scale>
          <a:sx n="77" d="100"/>
          <a:sy n="77" d="100"/>
        </p:scale>
        <p:origin x="-1170" y="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27360-1BE3-0C41-AC9D-FA1675FBB704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0C260-0D0F-1648-AD81-759AB241F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323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27360-1BE3-0C41-AC9D-FA1675FBB704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0C260-0D0F-1648-AD81-759AB241F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780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27360-1BE3-0C41-AC9D-FA1675FBB704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0C260-0D0F-1648-AD81-759AB241F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261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27360-1BE3-0C41-AC9D-FA1675FBB704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0C260-0D0F-1648-AD81-759AB241F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959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27360-1BE3-0C41-AC9D-FA1675FBB704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0C260-0D0F-1648-AD81-759AB241F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260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27360-1BE3-0C41-AC9D-FA1675FBB704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0C260-0D0F-1648-AD81-759AB241F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779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27360-1BE3-0C41-AC9D-FA1675FBB704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0C260-0D0F-1648-AD81-759AB241F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33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27360-1BE3-0C41-AC9D-FA1675FBB704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0C260-0D0F-1648-AD81-759AB241F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934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27360-1BE3-0C41-AC9D-FA1675FBB704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0C260-0D0F-1648-AD81-759AB241F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218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27360-1BE3-0C41-AC9D-FA1675FBB704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0C260-0D0F-1648-AD81-759AB241F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587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27360-1BE3-0C41-AC9D-FA1675FBB704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0C260-0D0F-1648-AD81-759AB241F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644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27360-1BE3-0C41-AC9D-FA1675FBB704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0C260-0D0F-1648-AD81-759AB241F4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428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02669B3-46C3-0949-AA51-AC488DE797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21B1171-8BB5-874C-80D9-909FC419E0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8A3FA96-A86C-D949-8F24-5B85277F187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70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02669B3-46C3-0949-AA51-AC488DE797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21B1171-8BB5-874C-80D9-909FC419E0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8C77467-3ED1-FF4E-AD96-346E5302959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66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02669B3-46C3-0949-AA51-AC488DE797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21B1171-8BB5-874C-80D9-909FC419E0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A07463F-59A2-5141-B95E-E41DDD038DB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14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02669B3-46C3-0949-AA51-AC488DE797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21B1171-8BB5-874C-80D9-909FC419E0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9B1FFD9-28FD-5745-B42D-C69FB69D5E2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974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02669B3-46C3-0949-AA51-AC488DE797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21B1171-8BB5-874C-80D9-909FC419E0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C40EFB5-21E1-0D49-91E8-6E215B6D371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1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02669B3-46C3-0949-AA51-AC488DE797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21B1171-8BB5-874C-80D9-909FC419E0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92B2EB7-5672-804A-96D4-EDB19CF59A9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02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02669B3-46C3-0949-AA51-AC488DE797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21B1171-8BB5-874C-80D9-909FC419E0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7E0B25A-ED6D-E54E-BC1A-D2EB8F01D89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276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02669B3-46C3-0949-AA51-AC488DE797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21B1171-8BB5-874C-80D9-909FC419E0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ABF13CBD-16F1-244F-80FD-0B073BA5586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26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02669B3-46C3-0949-AA51-AC488DE797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21B1171-8BB5-874C-80D9-909FC419E0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6895B39-B759-1643-B22F-54D99A577E2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54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02669B3-46C3-0949-AA51-AC488DE797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21B1171-8BB5-874C-80D9-909FC419E0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A1B5F34-26E7-454E-9A78-56D50D85F06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96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02669B3-46C3-0949-AA51-AC488DE797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21B1171-8BB5-874C-80D9-909FC419E0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AA8CFAE-670C-FF45-A61F-943E144EE15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47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02669B3-46C3-0949-AA51-AC488DE797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21B1171-8BB5-874C-80D9-909FC419E0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CB95989-1030-BE4B-8C10-E4C5B498B80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88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02669B3-46C3-0949-AA51-AC488DE797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21B1171-8BB5-874C-80D9-909FC419E0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88E91A6-E4D3-BE42-9D79-39CE7291C8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4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02669B3-46C3-0949-AA51-AC488DE797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21B1171-8BB5-874C-80D9-909FC419E0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82B0BDA7-5C39-8945-A521-9B20A51FD49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39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02669B3-46C3-0949-AA51-AC488DE797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21B1171-8BB5-874C-80D9-909FC419E0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C6BCB14-6575-4D43-9ED7-6637195C10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114D2AB-D2E7-0F46-BAB5-A738435233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15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02669B3-46C3-0949-AA51-AC488DE797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C21B1171-8BB5-874C-80D9-909FC419E0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12B9A047-FDDE-6A45-AD57-14E3659DE35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08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Office PowerPoint</Application>
  <PresentationFormat>On-screen Show (4:3)</PresentationFormat>
  <Paragraphs>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Heart Music Ministries</dc:creator>
  <cp:lastModifiedBy>wangps</cp:lastModifiedBy>
  <cp:revision>4</cp:revision>
  <dcterms:created xsi:type="dcterms:W3CDTF">2020-04-24T08:02:34Z</dcterms:created>
  <dcterms:modified xsi:type="dcterms:W3CDTF">2024-02-01T03:12:53Z</dcterms:modified>
</cp:coreProperties>
</file>