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Times New Roman"/>
      </a:defRPr>
    </a:lvl1pPr>
    <a:lvl2pPr indent="228600" latinLnBrk="0">
      <a:defRPr sz="1200">
        <a:latin typeface="+mj-lt"/>
        <a:ea typeface="+mj-ea"/>
        <a:cs typeface="+mj-cs"/>
        <a:sym typeface="Times New Roman"/>
      </a:defRPr>
    </a:lvl2pPr>
    <a:lvl3pPr indent="457200" latinLnBrk="0">
      <a:defRPr sz="1200">
        <a:latin typeface="+mj-lt"/>
        <a:ea typeface="+mj-ea"/>
        <a:cs typeface="+mj-cs"/>
        <a:sym typeface="Times New Roman"/>
      </a:defRPr>
    </a:lvl3pPr>
    <a:lvl4pPr indent="685800" latinLnBrk="0">
      <a:defRPr sz="1200">
        <a:latin typeface="+mj-lt"/>
        <a:ea typeface="+mj-ea"/>
        <a:cs typeface="+mj-cs"/>
        <a:sym typeface="Times New Roman"/>
      </a:defRPr>
    </a:lvl4pPr>
    <a:lvl5pPr indent="914400" latinLnBrk="0">
      <a:defRPr sz="1200">
        <a:latin typeface="+mj-lt"/>
        <a:ea typeface="+mj-ea"/>
        <a:cs typeface="+mj-cs"/>
        <a:sym typeface="Times New Roman"/>
      </a:defRPr>
    </a:lvl5pPr>
    <a:lvl6pPr indent="1143000" latinLnBrk="0">
      <a:defRPr sz="1200">
        <a:latin typeface="+mj-lt"/>
        <a:ea typeface="+mj-ea"/>
        <a:cs typeface="+mj-cs"/>
        <a:sym typeface="Times New Roman"/>
      </a:defRPr>
    </a:lvl6pPr>
    <a:lvl7pPr indent="1371600" latinLnBrk="0">
      <a:defRPr sz="1200">
        <a:latin typeface="+mj-lt"/>
        <a:ea typeface="+mj-ea"/>
        <a:cs typeface="+mj-cs"/>
        <a:sym typeface="Times New Roman"/>
      </a:defRPr>
    </a:lvl7pPr>
    <a:lvl8pPr indent="1600200" latinLnBrk="0">
      <a:defRPr sz="1200">
        <a:latin typeface="+mj-lt"/>
        <a:ea typeface="+mj-ea"/>
        <a:cs typeface="+mj-cs"/>
        <a:sym typeface="Times New Roman"/>
      </a:defRPr>
    </a:lvl8pPr>
    <a:lvl9pPr indent="1828800" latinLnBrk="0"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500"/>
              </a:spcBef>
              <a:buSz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176259" y="6248400"/>
            <a:ext cx="281941" cy="28708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lom"/>
          <p:cNvSpPr txBox="1"/>
          <p:nvPr>
            <p:ph type="ctrTitle"/>
          </p:nvPr>
        </p:nvSpPr>
        <p:spPr>
          <a:xfrm>
            <a:off x="2247900" y="2693987"/>
            <a:ext cx="4402138" cy="1470026"/>
          </a:xfrm>
          <a:prstGeom prst="rect">
            <a:avLst/>
          </a:prstGeom>
        </p:spPr>
        <p:txBody>
          <a:bodyPr/>
          <a:lstStyle>
            <a:lvl1pPr>
              <a:defRPr b="1" cap="all" sz="6000"/>
            </a:lvl1pPr>
          </a:lstStyle>
          <a:p>
            <a:pPr/>
            <a:r>
              <a:t>Shalom</a:t>
            </a:r>
          </a:p>
        </p:txBody>
      </p:sp>
      <p:sp>
        <p:nvSpPr>
          <p:cNvPr id="95" name="主的平安"/>
          <p:cNvSpPr txBox="1"/>
          <p:nvPr/>
        </p:nvSpPr>
        <p:spPr>
          <a:xfrm>
            <a:off x="2669698" y="1363980"/>
            <a:ext cx="3558541" cy="129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cap="all" sz="6800"/>
            </a:lvl1pPr>
          </a:lstStyle>
          <a:p>
            <a:pPr/>
            <a:r>
              <a:t>主的平安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2"/>
          <p:cNvSpPr txBox="1"/>
          <p:nvPr/>
        </p:nvSpPr>
        <p:spPr>
          <a:xfrm>
            <a:off x="954232" y="502872"/>
            <a:ext cx="3736341" cy="395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(女)主的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平安, 在我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心中, 四面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环绕, 永不离开</a:t>
            </a:r>
          </a:p>
        </p:txBody>
      </p:sp>
      <p:sp>
        <p:nvSpPr>
          <p:cNvPr id="126" name="(男)…"/>
          <p:cNvSpPr txBox="1"/>
          <p:nvPr/>
        </p:nvSpPr>
        <p:spPr>
          <a:xfrm>
            <a:off x="5091429" y="538480"/>
            <a:ext cx="2898141" cy="388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t>(男)</a:t>
            </a:r>
          </a:p>
          <a:p>
            <a:pPr algn="ctr">
              <a:defRPr sz="4400"/>
            </a:pPr>
            <a:r>
              <a:t>信心受试炼</a:t>
            </a:r>
          </a:p>
          <a:p>
            <a:pPr algn="ctr">
              <a:defRPr sz="4400"/>
            </a:pPr>
            <a:r>
              <a:t>心中满苦愁</a:t>
            </a:r>
          </a:p>
          <a:p>
            <a:pPr algn="ctr">
              <a:defRPr sz="4400"/>
            </a:pPr>
            <a:r>
              <a:t>上主看不见</a:t>
            </a:r>
          </a:p>
        </p:txBody>
      </p:sp>
      <p:sp>
        <p:nvSpPr>
          <p:cNvPr id="127" name="The Lord’s peace in my heart,…"/>
          <p:cNvSpPr txBox="1"/>
          <p:nvPr/>
        </p:nvSpPr>
        <p:spPr>
          <a:xfrm>
            <a:off x="1133817" y="4132703"/>
            <a:ext cx="4155441" cy="1107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The Lord’s peace in my heart, </a:t>
            </a:r>
          </a:p>
          <a:p>
            <a:pPr/>
            <a:r>
              <a:t>surrounds me, never leaves.</a:t>
            </a:r>
          </a:p>
        </p:txBody>
      </p:sp>
      <p:sp>
        <p:nvSpPr>
          <p:cNvPr id="128" name="Trial and tribulation test my faith,…"/>
          <p:cNvSpPr txBox="1"/>
          <p:nvPr/>
        </p:nvSpPr>
        <p:spPr>
          <a:xfrm>
            <a:off x="1711295" y="5059803"/>
            <a:ext cx="4224150" cy="1450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Trial and tribulation test my faith,</a:t>
            </a:r>
          </a:p>
          <a:p>
            <a:pPr/>
            <a:r>
              <a:t>sadness and sorrow fill my heart,</a:t>
            </a:r>
          </a:p>
          <a:p>
            <a:pPr/>
            <a:r>
              <a:t>The Lord is invisible to me…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"/>
          <p:cNvSpPr txBox="1"/>
          <p:nvPr/>
        </p:nvSpPr>
        <p:spPr>
          <a:xfrm>
            <a:off x="1462403" y="591494"/>
            <a:ext cx="5971541" cy="3312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t>(合)主的平安 坚定温柔</a:t>
            </a:r>
          </a:p>
          <a:p>
            <a:pPr algn="ctr">
              <a:defRPr sz="4400"/>
            </a:pPr>
            <a:r>
              <a:t>天上平安 世界不能夺去</a:t>
            </a:r>
          </a:p>
          <a:p>
            <a:pPr algn="ctr">
              <a:defRPr sz="4400"/>
            </a:pPr>
            <a:r>
              <a:t>天上平安 世界不能夺去 </a:t>
            </a:r>
          </a:p>
          <a:p>
            <a:pPr algn="ctr">
              <a:defRPr sz="4400"/>
            </a:pPr>
            <a:r>
              <a:t>天上平安 看顾保守</a:t>
            </a:r>
          </a:p>
        </p:txBody>
      </p:sp>
      <p:sp>
        <p:nvSpPr>
          <p:cNvPr id="131" name="The Lord’s peace is certain and kind,…"/>
          <p:cNvSpPr txBox="1"/>
          <p:nvPr/>
        </p:nvSpPr>
        <p:spPr>
          <a:xfrm>
            <a:off x="1853872" y="4374003"/>
            <a:ext cx="4995824" cy="1450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The Lord’s peace is certain and kind, </a:t>
            </a:r>
          </a:p>
          <a:p>
            <a:pPr/>
            <a:r>
              <a:t>the world can not take it away,</a:t>
            </a:r>
          </a:p>
          <a:p>
            <a:pPr/>
            <a:r>
              <a:t>the world can not take it away.</a:t>
            </a:r>
          </a:p>
          <a:p>
            <a:pPr/>
            <a:r>
              <a:t>Heavenly peace guides and protects 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arna04ac23.rw_preview.jpg" descr="arna04ac23.rw_preview.jpg"/>
          <p:cNvPicPr>
            <a:picLocks noChangeAspect="1"/>
          </p:cNvPicPr>
          <p:nvPr/>
        </p:nvPicPr>
        <p:blipFill>
          <a:blip r:embed="rId3">
            <a:extLst/>
          </a:blip>
          <a:srcRect l="8235" t="8235" r="8235" b="8235"/>
          <a:stretch>
            <a:fillRect/>
          </a:stretch>
        </p:blipFill>
        <p:spPr>
          <a:xfrm>
            <a:off x="-924674" y="-220792"/>
            <a:ext cx="10993348" cy="7299584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Rectangle 2"/>
          <p:cNvSpPr txBox="1"/>
          <p:nvPr/>
        </p:nvSpPr>
        <p:spPr>
          <a:xfrm>
            <a:off x="1534106" y="43371"/>
            <a:ext cx="5831841" cy="412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(女)主的平安 在我心中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四面环绕 永不离开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主的平安 坚定温柔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天上平安 世界不能夺去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天上平安 看顾保守</a:t>
            </a:r>
          </a:p>
        </p:txBody>
      </p:sp>
      <p:sp>
        <p:nvSpPr>
          <p:cNvPr id="99" name="Shalom, Lord’s peace in my heart,…"/>
          <p:cNvSpPr txBox="1"/>
          <p:nvPr/>
        </p:nvSpPr>
        <p:spPr>
          <a:xfrm>
            <a:off x="1592198" y="4424024"/>
            <a:ext cx="6106999" cy="2171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900"/>
            </a:pPr>
            <a:r>
              <a:t>Shalom, Lord’s peace in my heart, </a:t>
            </a:r>
          </a:p>
          <a:p>
            <a:pPr>
              <a:defRPr sz="2900"/>
            </a:pPr>
            <a:r>
              <a:t>surrounds me, never leaves.</a:t>
            </a:r>
          </a:p>
          <a:p>
            <a:pPr>
              <a:defRPr sz="2900"/>
            </a:pPr>
            <a:r>
              <a:t>Shalom, tender and assuring, </a:t>
            </a:r>
          </a:p>
          <a:p>
            <a:pPr>
              <a:defRPr sz="2900"/>
            </a:pPr>
            <a:r>
              <a:t>the world can not take it away.</a:t>
            </a:r>
          </a:p>
          <a:p>
            <a:pPr>
              <a:defRPr sz="2900"/>
            </a:pPr>
            <a:r>
              <a:t>Heavenly peace guides and protects 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2"/>
          <p:cNvSpPr txBox="1"/>
          <p:nvPr/>
        </p:nvSpPr>
        <p:spPr>
          <a:xfrm>
            <a:off x="116820" y="-36103"/>
            <a:ext cx="5831841" cy="4123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t>(男)主的</a:t>
            </a:r>
            <a:r>
              <a:t>平安</a:t>
            </a:r>
            <a:r>
              <a:t> 在我心中</a:t>
            </a:r>
          </a:p>
          <a:p>
            <a:pPr algn="ctr">
              <a:defRPr sz="4400"/>
            </a:pPr>
            <a:r>
              <a:t>四面</a:t>
            </a:r>
            <a:r>
              <a:t>环绕</a:t>
            </a:r>
            <a:r>
              <a:t> 永不离开</a:t>
            </a:r>
          </a:p>
          <a:p>
            <a:pPr algn="ctr">
              <a:defRPr sz="4400"/>
            </a:pPr>
            <a:r>
              <a:t>主的平安 </a:t>
            </a:r>
            <a:r>
              <a:t>坚定温柔</a:t>
            </a:r>
          </a:p>
          <a:p>
            <a:pPr algn="ctr">
              <a:defRPr sz="4400"/>
            </a:pPr>
            <a:r>
              <a:t>天上平安</a:t>
            </a:r>
            <a:r>
              <a:t> 世界</a:t>
            </a:r>
            <a:r>
              <a:t>不能夺去</a:t>
            </a:r>
          </a:p>
          <a:p>
            <a:pPr algn="ctr">
              <a:defRPr sz="4400"/>
            </a:pPr>
            <a:r>
              <a:t>天上平安 </a:t>
            </a:r>
            <a:r>
              <a:t>看顾保守</a:t>
            </a:r>
          </a:p>
        </p:txBody>
      </p:sp>
      <p:sp>
        <p:nvSpPr>
          <p:cNvPr id="102" name="Rectangle 2"/>
          <p:cNvSpPr txBox="1"/>
          <p:nvPr/>
        </p:nvSpPr>
        <p:spPr>
          <a:xfrm>
            <a:off x="5665492" y="-12365"/>
            <a:ext cx="3549711" cy="4075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(女)</a:t>
            </a:r>
            <a:r>
              <a:rPr>
                <a:solidFill>
                  <a:schemeClr val="accent2"/>
                </a:solidFill>
              </a:rPr>
              <a:t>平安</a:t>
            </a:r>
            <a:r>
              <a:t> </a:t>
            </a:r>
            <a:r>
              <a:rPr>
                <a:solidFill>
                  <a:schemeClr val="accent2">
                    <a:lumOff val="-10000"/>
                  </a:schemeClr>
                </a:solidFill>
              </a:rPr>
              <a:t>环绕</a:t>
            </a:r>
            <a:r>
              <a:t> </a:t>
            </a:r>
          </a:p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坚定温柔</a:t>
            </a:r>
          </a:p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天上平安</a:t>
            </a:r>
            <a:r>
              <a:t> </a:t>
            </a:r>
          </a:p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不能夺去</a:t>
            </a:r>
          </a:p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呜看顾保守</a:t>
            </a:r>
          </a:p>
        </p:txBody>
      </p:sp>
      <p:sp>
        <p:nvSpPr>
          <p:cNvPr id="103" name="Shalom, Lord’s peace in my heart,…"/>
          <p:cNvSpPr txBox="1"/>
          <p:nvPr/>
        </p:nvSpPr>
        <p:spPr>
          <a:xfrm>
            <a:off x="1046098" y="4309724"/>
            <a:ext cx="6106999" cy="2171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900"/>
            </a:pPr>
            <a:r>
              <a:t>Shalom, Lord’s peace in my heart, </a:t>
            </a:r>
          </a:p>
          <a:p>
            <a:pPr>
              <a:defRPr sz="2900"/>
            </a:pPr>
            <a:r>
              <a:t>surrounds me, never leaves.</a:t>
            </a:r>
          </a:p>
          <a:p>
            <a:pPr>
              <a:defRPr sz="2900"/>
            </a:pPr>
            <a:r>
              <a:t>Shalom, certain and kind, </a:t>
            </a:r>
          </a:p>
          <a:p>
            <a:pPr>
              <a:defRPr sz="2900"/>
            </a:pPr>
            <a:r>
              <a:t>the world can not take it away.</a:t>
            </a:r>
          </a:p>
          <a:p>
            <a:pPr>
              <a:defRPr sz="2900"/>
            </a:pPr>
            <a:r>
              <a:t>Heavenly peace guides and protects 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2"/>
          <p:cNvSpPr txBox="1"/>
          <p:nvPr/>
        </p:nvSpPr>
        <p:spPr>
          <a:xfrm>
            <a:off x="1528410" y="455959"/>
            <a:ext cx="6087180" cy="3264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/>
            </a:pPr>
            <a:r>
              <a:t>(男独)虽然狂风在咆哮</a:t>
            </a:r>
          </a:p>
          <a:p>
            <a:pPr algn="ctr">
              <a:defRPr sz="4400"/>
            </a:pPr>
            <a:r>
              <a:t>悲伤汹涌如浪涛</a:t>
            </a:r>
          </a:p>
          <a:p>
            <a:pPr algn="ctr">
              <a:defRPr sz="4400"/>
            </a:pPr>
            <a:r>
              <a:t>路途越走越黑暗</a:t>
            </a:r>
          </a:p>
          <a:p>
            <a:pPr algn="ctr">
              <a:defRPr sz="4400"/>
            </a:pPr>
            <a:r>
              <a:t>担子极重压肩头</a:t>
            </a:r>
          </a:p>
        </p:txBody>
      </p:sp>
      <p:sp>
        <p:nvSpPr>
          <p:cNvPr id="106" name="Although wind roaring,…"/>
          <p:cNvSpPr txBox="1"/>
          <p:nvPr/>
        </p:nvSpPr>
        <p:spPr>
          <a:xfrm>
            <a:off x="1838295" y="4348603"/>
            <a:ext cx="5258722" cy="1752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900"/>
            </a:pPr>
            <a:r>
              <a:t>Although wind roaring, </a:t>
            </a:r>
          </a:p>
          <a:p>
            <a:pPr>
              <a:defRPr sz="2900"/>
            </a:pPr>
            <a:r>
              <a:t>sorrow raging like waves,</a:t>
            </a:r>
          </a:p>
          <a:p>
            <a:pPr>
              <a:defRPr sz="2900"/>
            </a:pPr>
            <a:r>
              <a:t>the path getting darker and darker</a:t>
            </a:r>
          </a:p>
          <a:p>
            <a:pPr>
              <a:defRPr sz="2900"/>
            </a:pPr>
            <a:r>
              <a:t>and the heavy burden crushing me,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2"/>
          <p:cNvSpPr txBox="1"/>
          <p:nvPr/>
        </p:nvSpPr>
        <p:spPr>
          <a:xfrm>
            <a:off x="577770" y="646459"/>
            <a:ext cx="8382954" cy="3288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(女独)藏在主荫下 安稳又妥当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信靠主的人绝不动摇</a:t>
            </a:r>
          </a:p>
          <a:p>
            <a:pPr algn="ctr">
              <a:defRPr sz="4400"/>
            </a:pPr>
            <a:r>
              <a:t>(男独) 在主荫下 安稳又妥当</a:t>
            </a:r>
          </a:p>
          <a:p>
            <a:pPr algn="ctr">
              <a:defRPr sz="4400"/>
            </a:pPr>
            <a:r>
              <a:t>信靠主的绝不动摇</a:t>
            </a:r>
          </a:p>
        </p:txBody>
      </p:sp>
      <p:sp>
        <p:nvSpPr>
          <p:cNvPr id="109" name="I remain in the Lord’s fortress, safe and sound.…"/>
          <p:cNvSpPr txBox="1"/>
          <p:nvPr/>
        </p:nvSpPr>
        <p:spPr>
          <a:xfrm>
            <a:off x="873095" y="4348603"/>
            <a:ext cx="6977216" cy="913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900"/>
            </a:pPr>
            <a:r>
              <a:t>I remain in the Lord’s fortress, safe and sound.</a:t>
            </a:r>
          </a:p>
          <a:p>
            <a:pPr>
              <a:defRPr sz="2900"/>
            </a:pPr>
            <a:r>
              <a:t>Those who trust in the Lord never waver.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2"/>
          <p:cNvSpPr txBox="1"/>
          <p:nvPr/>
        </p:nvSpPr>
        <p:spPr>
          <a:xfrm>
            <a:off x="700805" y="488139"/>
            <a:ext cx="4155441" cy="393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(女)主的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平安， 在我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心中，四面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环绕 ，永不离开</a:t>
            </a:r>
          </a:p>
        </p:txBody>
      </p:sp>
      <p:sp>
        <p:nvSpPr>
          <p:cNvPr id="112" name="(男)…"/>
          <p:cNvSpPr txBox="1"/>
          <p:nvPr/>
        </p:nvSpPr>
        <p:spPr>
          <a:xfrm>
            <a:off x="5091429" y="538480"/>
            <a:ext cx="2898141" cy="3264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t>(男)</a:t>
            </a:r>
          </a:p>
          <a:p>
            <a:pPr algn="ctr">
              <a:defRPr sz="4400"/>
            </a:pPr>
            <a:r>
              <a:t>狂风在咆哮</a:t>
            </a:r>
          </a:p>
          <a:p>
            <a:pPr algn="ctr">
              <a:defRPr sz="4400"/>
            </a:pPr>
            <a:r>
              <a:t>汹涌如浪涛</a:t>
            </a:r>
          </a:p>
          <a:p>
            <a:pPr algn="ctr">
              <a:defRPr sz="4400"/>
            </a:pPr>
            <a:r>
              <a:t>越走越黑暗</a:t>
            </a:r>
          </a:p>
        </p:txBody>
      </p:sp>
      <p:sp>
        <p:nvSpPr>
          <p:cNvPr id="113" name="The Lord’s peace in my heart,…"/>
          <p:cNvSpPr txBox="1"/>
          <p:nvPr/>
        </p:nvSpPr>
        <p:spPr>
          <a:xfrm>
            <a:off x="956017" y="4107303"/>
            <a:ext cx="4155441" cy="1107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The Lord’s peace in my heart, </a:t>
            </a:r>
          </a:p>
          <a:p>
            <a:pPr/>
            <a:r>
              <a:t>surrounds me, never leaves.</a:t>
            </a:r>
          </a:p>
        </p:txBody>
      </p:sp>
      <p:sp>
        <p:nvSpPr>
          <p:cNvPr id="114" name="The wind is roaring,…"/>
          <p:cNvSpPr txBox="1"/>
          <p:nvPr/>
        </p:nvSpPr>
        <p:spPr>
          <a:xfrm>
            <a:off x="2611581" y="5078853"/>
            <a:ext cx="3980965" cy="1450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The wind is roaring, </a:t>
            </a:r>
          </a:p>
          <a:p>
            <a:pPr/>
            <a:r>
              <a:t>the sorrow is raging like waves,</a:t>
            </a:r>
          </a:p>
          <a:p>
            <a:pPr/>
            <a:r>
              <a:t>the path gets darker and darker.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2"/>
          <p:cNvSpPr txBox="1"/>
          <p:nvPr/>
        </p:nvSpPr>
        <p:spPr>
          <a:xfrm>
            <a:off x="1451556" y="896391"/>
            <a:ext cx="5971541" cy="2501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t>(合)主的平安 坚定温柔</a:t>
            </a:r>
          </a:p>
          <a:p>
            <a:pPr algn="ctr">
              <a:defRPr sz="4400"/>
            </a:pPr>
            <a:r>
              <a:t>天上平安, 世界不能夺去</a:t>
            </a:r>
          </a:p>
          <a:p>
            <a:pPr algn="ctr">
              <a:defRPr sz="4400"/>
            </a:pPr>
            <a:r>
              <a:t>天上平安 看顾保守</a:t>
            </a:r>
          </a:p>
        </p:txBody>
      </p:sp>
      <p:sp>
        <p:nvSpPr>
          <p:cNvPr id="117" name="Shalom, tender and assuring,…"/>
          <p:cNvSpPr txBox="1"/>
          <p:nvPr/>
        </p:nvSpPr>
        <p:spPr>
          <a:xfrm>
            <a:off x="1853872" y="4374003"/>
            <a:ext cx="4995824" cy="1107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Shalom, tender and assuring, </a:t>
            </a:r>
          </a:p>
          <a:p>
            <a:pPr/>
            <a:r>
              <a:t>the world can not take it away.</a:t>
            </a:r>
          </a:p>
          <a:p>
            <a:pPr/>
            <a:r>
              <a:t>Heavenly peace guides and protects 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 txBox="1"/>
          <p:nvPr/>
        </p:nvSpPr>
        <p:spPr>
          <a:xfrm>
            <a:off x="1731490" y="593051"/>
            <a:ext cx="5505511" cy="3264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(女独)虽然信心受试炼</a:t>
            </a:r>
            <a:endParaRPr>
              <a:solidFill>
                <a:schemeClr val="accent2">
                  <a:lumOff val="-10000"/>
                </a:schemeClr>
              </a:solidFill>
            </a:endParaRP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心中难过满苦愁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上主慈容看不见</a:t>
            </a: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黑夜漫长要等候</a:t>
            </a:r>
          </a:p>
        </p:txBody>
      </p:sp>
      <p:sp>
        <p:nvSpPr>
          <p:cNvPr id="120" name="Although trial and tribulation test my faith,…"/>
          <p:cNvSpPr txBox="1"/>
          <p:nvPr/>
        </p:nvSpPr>
        <p:spPr>
          <a:xfrm>
            <a:off x="1266795" y="4412103"/>
            <a:ext cx="5361048" cy="1792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Although trial and tribulation test my faith,</a:t>
            </a:r>
          </a:p>
          <a:p>
            <a:pPr/>
            <a:r>
              <a:t>sadness and sorrow fill my heart.</a:t>
            </a:r>
          </a:p>
          <a:p>
            <a:pPr/>
            <a:r>
              <a:t>The Lord’s face is hidden from my sight,</a:t>
            </a:r>
          </a:p>
          <a:p>
            <a:pPr/>
            <a:r>
              <a:t>Long night I wait in the darkness.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2"/>
          <p:cNvSpPr txBox="1"/>
          <p:nvPr/>
        </p:nvSpPr>
        <p:spPr>
          <a:xfrm>
            <a:off x="911195" y="628153"/>
            <a:ext cx="7321610" cy="3288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/>
            </a:pPr>
            <a:r>
              <a:rPr>
                <a:solidFill>
                  <a:schemeClr val="accent2">
                    <a:lumOff val="-10000"/>
                  </a:schemeClr>
                </a:solidFill>
              </a:rPr>
              <a:t>(女独)喜乐与忧愁 主为我安排</a:t>
            </a:r>
            <a:endParaRPr>
              <a:solidFill>
                <a:schemeClr val="accent2">
                  <a:lumOff val="-10000"/>
                </a:schemeClr>
              </a:solidFill>
            </a:endParaRPr>
          </a:p>
          <a:p>
            <a:pPr algn="ctr">
              <a:defRPr sz="4400">
                <a:solidFill>
                  <a:schemeClr val="accent2">
                    <a:lumOff val="-10000"/>
                  </a:schemeClr>
                </a:solidFill>
              </a:defRPr>
            </a:pPr>
            <a:r>
              <a:t>祂应许一切都必更新</a:t>
            </a:r>
          </a:p>
          <a:p>
            <a:pPr algn="ctr">
              <a:defRPr sz="4400"/>
            </a:pPr>
            <a:r>
              <a:t>(男独)喜乐忧愁主为我安排</a:t>
            </a:r>
          </a:p>
          <a:p>
            <a:pPr algn="ctr">
              <a:defRPr sz="4400"/>
            </a:pPr>
            <a:r>
              <a:t>祂应许一切必更新</a:t>
            </a:r>
          </a:p>
        </p:txBody>
      </p:sp>
      <p:sp>
        <p:nvSpPr>
          <p:cNvPr id="123" name="In joy or sorrow, the Lord provides for me.…"/>
          <p:cNvSpPr txBox="1"/>
          <p:nvPr/>
        </p:nvSpPr>
        <p:spPr>
          <a:xfrm>
            <a:off x="1533495" y="4615303"/>
            <a:ext cx="5408673" cy="764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In joy or sorrow, the Lord provides for me. </a:t>
            </a:r>
          </a:p>
          <a:p>
            <a:pPr/>
            <a:r>
              <a:t>He promises everything will be renewed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預設簡報設計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預設簡報設計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