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653" r:id="rId1"/>
  </p:sldMasterIdLst>
  <p:notesMasterIdLst>
    <p:notesMasterId r:id="rId9"/>
  </p:notesMasterIdLst>
  <p:sldIdLst>
    <p:sldId id="5103" r:id="rId2"/>
    <p:sldId id="5104" r:id="rId3"/>
    <p:sldId id="5105" r:id="rId4"/>
    <p:sldId id="5106" r:id="rId5"/>
    <p:sldId id="5107" r:id="rId6"/>
    <p:sldId id="5108" r:id="rId7"/>
    <p:sldId id="510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 autoAdjust="0"/>
    <p:restoredTop sz="92923" autoAdjust="0"/>
  </p:normalViewPr>
  <p:slideViewPr>
    <p:cSldViewPr>
      <p:cViewPr>
        <p:scale>
          <a:sx n="76" d="100"/>
          <a:sy n="76" d="100"/>
        </p:scale>
        <p:origin x="-97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4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8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1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7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7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0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D381-34C5-D849-953F-2754409AE91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D0CB-3D37-A64E-8BF4-F86483D3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4" r:id="rId1"/>
    <p:sldLayoutId id="2147486655" r:id="rId2"/>
    <p:sldLayoutId id="2147486656" r:id="rId3"/>
    <p:sldLayoutId id="2147486657" r:id="rId4"/>
    <p:sldLayoutId id="2147486658" r:id="rId5"/>
    <p:sldLayoutId id="2147486659" r:id="rId6"/>
    <p:sldLayoutId id="2147486660" r:id="rId7"/>
    <p:sldLayoutId id="2147486661" r:id="rId8"/>
    <p:sldLayoutId id="2147486662" r:id="rId9"/>
    <p:sldLayoutId id="2147486663" r:id="rId10"/>
    <p:sldLayoutId id="2147486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F252FD-3494-CF4C-B465-A82E92ABE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18DCA-85B0-474C-82DE-DEF4E6F68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773" y="1921952"/>
            <a:ext cx="4990454" cy="1271423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祂藏我灵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974D58-9DAC-3845-BAE0-A7F02276F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773" y="3399095"/>
            <a:ext cx="4990454" cy="10287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He </a:t>
            </a:r>
            <a:r>
              <a:rPr lang="en-US" sz="4500" dirty="0" err="1">
                <a:solidFill>
                  <a:schemeClr val="bg1"/>
                </a:solidFill>
              </a:rPr>
              <a:t>Hideth</a:t>
            </a:r>
            <a:r>
              <a:rPr lang="en-US" sz="4500" dirty="0">
                <a:solidFill>
                  <a:schemeClr val="bg1"/>
                </a:solidFill>
              </a:rPr>
              <a:t> My Soul</a:t>
            </a:r>
          </a:p>
          <a:p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CC5926-EEB6-8F41-B29A-C3C53956059A}"/>
              </a:ext>
            </a:extLst>
          </p:cNvPr>
          <p:cNvSpPr txBox="1"/>
          <p:nvPr/>
        </p:nvSpPr>
        <p:spPr>
          <a:xfrm>
            <a:off x="800100" y="768351"/>
            <a:ext cx="857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S82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F83E7B-F15B-2D4C-8257-97647E901C99}"/>
              </a:ext>
            </a:extLst>
          </p:cNvPr>
          <p:cNvSpPr/>
          <p:nvPr/>
        </p:nvSpPr>
        <p:spPr>
          <a:xfrm>
            <a:off x="3390254" y="5674916"/>
            <a:ext cx="236349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Fanny J. Crosby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William J. Kirkpatrick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8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8C3C79-9857-0046-B91A-9CA22388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71342-C94A-D549-81DE-96DF2DB4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688374"/>
            <a:ext cx="6867525" cy="3124200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祂藏我灵魂在磐石洞穴里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如干渴之地得荫蔽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祂藏我生命在祂大慈爱里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用祂全能手来扶持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用祂全能手来扶持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6D1A1F-B2D2-1848-BD92-984C745964B9}"/>
              </a:ext>
            </a:extLst>
          </p:cNvPr>
          <p:cNvSpPr/>
          <p:nvPr/>
        </p:nvSpPr>
        <p:spPr>
          <a:xfrm>
            <a:off x="7131298" y="5993716"/>
            <a:ext cx="13811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祂藏我灵  副歌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AD08A9-57A2-4B43-BB0F-7E851651A7B6}"/>
              </a:ext>
            </a:extLst>
          </p:cNvPr>
          <p:cNvSpPr/>
          <p:nvPr/>
        </p:nvSpPr>
        <p:spPr>
          <a:xfrm>
            <a:off x="1615577" y="4354806"/>
            <a:ext cx="6265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hideth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my soul in the cleft of the rock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That shadows a dry, thirsty land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hideth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my life in the depths of His love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covers me there with His hand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covers me there with His hand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45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550690-C698-034E-9102-08BE0C82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71342-C94A-D549-81DE-96DF2DB4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31" y="669451"/>
            <a:ext cx="7229475" cy="2785415"/>
          </a:xfrm>
        </p:spPr>
        <p:txBody>
          <a:bodyPr>
            <a:no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</a:rPr>
              <a:t>奇妙的救主就是耶稣我主 </a:t>
            </a:r>
            <a:r>
              <a:rPr lang="en-US" altLang="zh-CN" sz="4500" b="1" dirty="0">
                <a:solidFill>
                  <a:schemeClr val="bg1"/>
                </a:solidFill>
              </a:rPr>
              <a:t/>
            </a:r>
            <a:br>
              <a:rPr lang="en-US" altLang="zh-CN" sz="4500" b="1" dirty="0">
                <a:solidFill>
                  <a:schemeClr val="bg1"/>
                </a:solidFill>
              </a:rPr>
            </a:br>
            <a:r>
              <a:rPr lang="zh-CN" altLang="en-US" sz="4500" b="1" dirty="0">
                <a:solidFill>
                  <a:schemeClr val="bg1"/>
                </a:solidFill>
              </a:rPr>
              <a:t>这奇妙的救主属我 </a:t>
            </a:r>
            <a:r>
              <a:rPr lang="en-US" altLang="zh-CN" sz="4500" b="1" dirty="0">
                <a:solidFill>
                  <a:schemeClr val="bg1"/>
                </a:solidFill>
              </a:rPr>
              <a:t/>
            </a:r>
            <a:br>
              <a:rPr lang="en-US" altLang="zh-CN" sz="4500" b="1" dirty="0">
                <a:solidFill>
                  <a:schemeClr val="bg1"/>
                </a:solidFill>
              </a:rPr>
            </a:br>
            <a:r>
              <a:rPr lang="zh-CN" altLang="en-US" sz="4500" b="1" dirty="0">
                <a:solidFill>
                  <a:schemeClr val="bg1"/>
                </a:solidFill>
              </a:rPr>
              <a:t>祂藏我灵魂在于磐石洞中 </a:t>
            </a:r>
            <a:r>
              <a:rPr lang="en-US" altLang="zh-CN" sz="4500" b="1" dirty="0">
                <a:solidFill>
                  <a:schemeClr val="bg1"/>
                </a:solidFill>
              </a:rPr>
              <a:t/>
            </a:r>
            <a:br>
              <a:rPr lang="en-US" altLang="zh-CN" sz="4500" b="1" dirty="0">
                <a:solidFill>
                  <a:schemeClr val="bg1"/>
                </a:solidFill>
              </a:rPr>
            </a:br>
            <a:r>
              <a:rPr lang="zh-CN" altLang="en-US" sz="4500" b="1" dirty="0">
                <a:solidFill>
                  <a:schemeClr val="bg1"/>
                </a:solidFill>
              </a:rPr>
              <a:t>使我得见喜乐江河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435A01-2888-CD45-8B6F-05B2CCF8AAA8}"/>
              </a:ext>
            </a:extLst>
          </p:cNvPr>
          <p:cNvSpPr/>
          <p:nvPr/>
        </p:nvSpPr>
        <p:spPr>
          <a:xfrm>
            <a:off x="7217421" y="5914333"/>
            <a:ext cx="13811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祂藏我灵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1/3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DFDCC0-A139-1B45-9FB8-F2C8852EBF94}"/>
              </a:ext>
            </a:extLst>
          </p:cNvPr>
          <p:cNvSpPr/>
          <p:nvPr/>
        </p:nvSpPr>
        <p:spPr>
          <a:xfrm>
            <a:off x="1524618" y="4098451"/>
            <a:ext cx="631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wonderful Savior is Jesus my Lord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wonderful Savior to 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hideth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my soul in the cleft of the rock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rivers of pleasure I see</a:t>
            </a:r>
          </a:p>
        </p:txBody>
      </p:sp>
    </p:spTree>
    <p:extLst>
      <p:ext uri="{BB962C8B-B14F-4D97-AF65-F5344CB8AC3E}">
        <p14:creationId xmlns:p14="http://schemas.microsoft.com/office/powerpoint/2010/main" val="209793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86F150-35D4-C047-B925-4DE5AAB2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71342-C94A-D549-81DE-96DF2DB4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838093"/>
            <a:ext cx="7029450" cy="2522787"/>
          </a:xfrm>
        </p:spPr>
        <p:txBody>
          <a:bodyPr>
            <a:no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</a:rPr>
              <a:t>奇妙的救主就是耶稣我主</a:t>
            </a:r>
            <a:br>
              <a:rPr lang="zh-CN" altLang="en-US" sz="4500" b="1" dirty="0">
                <a:solidFill>
                  <a:schemeClr val="bg1"/>
                </a:solidFill>
              </a:rPr>
            </a:br>
            <a:r>
              <a:rPr lang="zh-CN" altLang="en-US" sz="4500" b="1" dirty="0">
                <a:solidFill>
                  <a:schemeClr val="bg1"/>
                </a:solidFill>
              </a:rPr>
              <a:t>祂将我的重担挪去</a:t>
            </a:r>
            <a:br>
              <a:rPr lang="zh-CN" altLang="en-US" sz="4500" b="1" dirty="0">
                <a:solidFill>
                  <a:schemeClr val="bg1"/>
                </a:solidFill>
              </a:rPr>
            </a:br>
            <a:r>
              <a:rPr lang="zh-CN" altLang="en-US" sz="4500" b="1" dirty="0">
                <a:solidFill>
                  <a:schemeClr val="bg1"/>
                </a:solidFill>
              </a:rPr>
              <a:t>扶持保守我使我不至动摇</a:t>
            </a:r>
            <a:br>
              <a:rPr lang="zh-CN" altLang="en-US" sz="4500" b="1" dirty="0">
                <a:solidFill>
                  <a:schemeClr val="bg1"/>
                </a:solidFill>
              </a:rPr>
            </a:br>
            <a:r>
              <a:rPr lang="zh-CN" altLang="en-US" sz="4500" b="1" dirty="0">
                <a:solidFill>
                  <a:schemeClr val="bg1"/>
                </a:solidFill>
              </a:rPr>
              <a:t>祂赐我力量及所需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3795FE-CEB8-EA41-9628-F7BF260DB6B3}"/>
              </a:ext>
            </a:extLst>
          </p:cNvPr>
          <p:cNvSpPr/>
          <p:nvPr/>
        </p:nvSpPr>
        <p:spPr>
          <a:xfrm>
            <a:off x="6848475" y="5869543"/>
            <a:ext cx="13811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祂藏我灵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2/3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4B10B3-72C2-244D-9414-5AF49EEEF095}"/>
              </a:ext>
            </a:extLst>
          </p:cNvPr>
          <p:cNvSpPr/>
          <p:nvPr/>
        </p:nvSpPr>
        <p:spPr>
          <a:xfrm>
            <a:off x="1532731" y="4211672"/>
            <a:ext cx="6364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 wonderful Savior is Jesus my Lord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taketh my burden away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holdeth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me up and I shall not be moved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giveth me strength for each day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1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8C3C79-9857-0046-B91A-9CA22388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71342-C94A-D549-81DE-96DF2DB4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688374"/>
            <a:ext cx="6867525" cy="3124200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祂藏我灵魂在磐石洞穴里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如干渴之地得荫蔽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祂藏我生命在祂大慈爱里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用祂全能手来扶持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用祂全能手来扶持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6D1A1F-B2D2-1848-BD92-984C745964B9}"/>
              </a:ext>
            </a:extLst>
          </p:cNvPr>
          <p:cNvSpPr/>
          <p:nvPr/>
        </p:nvSpPr>
        <p:spPr>
          <a:xfrm>
            <a:off x="7131298" y="5993716"/>
            <a:ext cx="13811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祂藏我灵  副歌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AD08A9-57A2-4B43-BB0F-7E851651A7B6}"/>
              </a:ext>
            </a:extLst>
          </p:cNvPr>
          <p:cNvSpPr/>
          <p:nvPr/>
        </p:nvSpPr>
        <p:spPr>
          <a:xfrm>
            <a:off x="1615577" y="4354806"/>
            <a:ext cx="6265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hideth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my soul in the cleft of the rock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That shadows a dry, thirsty land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hideth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my life in the depths of His love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covers me there with His hand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covers me there with His hand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2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04255D-1138-124D-A042-4C096906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71342-C94A-D549-81DE-96DF2DB4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25" y="838140"/>
            <a:ext cx="7124700" cy="2616200"/>
          </a:xfrm>
        </p:spPr>
        <p:txBody>
          <a:bodyPr>
            <a:no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</a:rPr>
              <a:t>每时每刻祂赐我恩惠无穷</a:t>
            </a:r>
            <a:br>
              <a:rPr lang="zh-CN" altLang="en-US" sz="4500" b="1" dirty="0">
                <a:solidFill>
                  <a:schemeClr val="bg1"/>
                </a:solidFill>
              </a:rPr>
            </a:br>
            <a:r>
              <a:rPr lang="zh-CN" altLang="en-US" sz="4500" b="1" dirty="0">
                <a:solidFill>
                  <a:schemeClr val="bg1"/>
                </a:solidFill>
              </a:rPr>
              <a:t>祂灵又充满我心中</a:t>
            </a:r>
            <a:br>
              <a:rPr lang="zh-CN" altLang="en-US" sz="4500" b="1" dirty="0">
                <a:solidFill>
                  <a:schemeClr val="bg1"/>
                </a:solidFill>
              </a:rPr>
            </a:br>
            <a:r>
              <a:rPr lang="zh-CN" altLang="en-US" sz="4500" b="1" dirty="0">
                <a:solidFill>
                  <a:schemeClr val="bg1"/>
                </a:solidFill>
              </a:rPr>
              <a:t>愿与众圣徒一齐歌唱欢呼</a:t>
            </a:r>
            <a:br>
              <a:rPr lang="zh-CN" altLang="en-US" sz="4500" b="1" dirty="0">
                <a:solidFill>
                  <a:schemeClr val="bg1"/>
                </a:solidFill>
              </a:rPr>
            </a:br>
            <a:r>
              <a:rPr lang="zh-CN" altLang="en-US" sz="4500" b="1" dirty="0">
                <a:solidFill>
                  <a:schemeClr val="bg1"/>
                </a:solidFill>
              </a:rPr>
              <a:t>完美救恩奇妙救主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873F01-58D6-554B-A88E-815C77E96882}"/>
              </a:ext>
            </a:extLst>
          </p:cNvPr>
          <p:cNvSpPr/>
          <p:nvPr/>
        </p:nvSpPr>
        <p:spPr>
          <a:xfrm>
            <a:off x="7072312" y="6019860"/>
            <a:ext cx="13811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祂藏我灵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3/3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6E95B1-226A-0F44-B65A-6E3A945C7050}"/>
              </a:ext>
            </a:extLst>
          </p:cNvPr>
          <p:cNvSpPr/>
          <p:nvPr/>
        </p:nvSpPr>
        <p:spPr>
          <a:xfrm>
            <a:off x="977900" y="4234756"/>
            <a:ext cx="81660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With numberless blessings each moment He crowns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filled with His fullness divine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His perfect salvation, His wonderful love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I'll shout with the millions on high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1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8C3C79-9857-0046-B91A-9CA22388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71342-C94A-D549-81DE-96DF2DB4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688374"/>
            <a:ext cx="6867525" cy="3124200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祂藏我灵魂在磐石洞穴里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如干渴之地得荫蔽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祂藏我生命在祂大慈爱里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用祂全能手来扶持</a:t>
            </a:r>
            <a:br>
              <a:rPr lang="zh-CN" altLang="en-US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用祂全能手来扶持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6D1A1F-B2D2-1848-BD92-984C745964B9}"/>
              </a:ext>
            </a:extLst>
          </p:cNvPr>
          <p:cNvSpPr/>
          <p:nvPr/>
        </p:nvSpPr>
        <p:spPr>
          <a:xfrm>
            <a:off x="7131298" y="5993716"/>
            <a:ext cx="13811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祂藏我灵  副歌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AD08A9-57A2-4B43-BB0F-7E851651A7B6}"/>
              </a:ext>
            </a:extLst>
          </p:cNvPr>
          <p:cNvSpPr/>
          <p:nvPr/>
        </p:nvSpPr>
        <p:spPr>
          <a:xfrm>
            <a:off x="1615577" y="4354806"/>
            <a:ext cx="6265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hideth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my soul in the cleft of the rock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That shadows a dry, thirsty land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hideth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my life in the depths of His love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covers me there with His hand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covers me there with His hand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2" descr="Heart">
            <a:extLst>
              <a:ext uri="{FF2B5EF4-FFF2-40B4-BE49-F238E27FC236}">
                <a16:creationId xmlns:a16="http://schemas.microsoft.com/office/drawing/2014/main" xmlns="" id="{24127F5A-B634-644C-9F2F-82D12D33C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899" y="6443286"/>
            <a:ext cx="460793" cy="4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281308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188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7_Office Theme</vt:lpstr>
      <vt:lpstr>祂藏我灵</vt:lpstr>
      <vt:lpstr>祂藏我灵魂在磐石洞穴里 如干渴之地得荫蔽 祂藏我生命在祂大慈爱里 用祂全能手来扶持 用祂全能手来扶持</vt:lpstr>
      <vt:lpstr>奇妙的救主就是耶稣我主  这奇妙的救主属我  祂藏我灵魂在于磐石洞中  使我得见喜乐江河</vt:lpstr>
      <vt:lpstr>奇妙的救主就是耶稣我主 祂将我的重担挪去 扶持保守我使我不至动摇 祂赐我力量及所需</vt:lpstr>
      <vt:lpstr>祂藏我灵魂在磐石洞穴里 如干渴之地得荫蔽 祂藏我生命在祂大慈爱里 用祂全能手来扶持 用祂全能手来扶持</vt:lpstr>
      <vt:lpstr>每时每刻祂赐我恩惠无穷 祂灵又充满我心中 愿与众圣徒一齐歌唱欢呼 完美救恩奇妙救主</vt:lpstr>
      <vt:lpstr>祂藏我灵魂在磐石洞穴里 如干渴之地得荫蔽 祂藏我生命在祂大慈爱里 用祂全能手来扶持 用祂全能手来扶持</vt:lpstr>
    </vt:vector>
  </TitlesOfParts>
  <Company>THIG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wangps</cp:lastModifiedBy>
  <cp:revision>498</cp:revision>
  <dcterms:created xsi:type="dcterms:W3CDTF">2012-02-03T13:37:34Z</dcterms:created>
  <dcterms:modified xsi:type="dcterms:W3CDTF">2021-08-14T03:17:06Z</dcterms:modified>
</cp:coreProperties>
</file>