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4" r:id="rId2"/>
    <p:sldId id="275" r:id="rId3"/>
    <p:sldId id="287" r:id="rId4"/>
    <p:sldId id="262" r:id="rId5"/>
    <p:sldId id="263" r:id="rId6"/>
    <p:sldId id="264" r:id="rId7"/>
    <p:sldId id="265" r:id="rId8"/>
    <p:sldId id="280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A"/>
    <a:srgbClr val="002F8E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BD82A9E-AB87-46BD-AEFE-4366B8CF24B2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3AA6D0D-2016-4678-8B7A-017EBA0D6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17C83-0D0E-4D54-8A56-B85A09FB2DC5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A5694-CD2B-468C-A29E-02438DE5D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BDFE1-5314-4E0A-8AEA-8E4B6FC4859C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57103-C322-4769-A7A3-9D65AF871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E86C8-F193-4729-A75B-FBDA30D4158A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9CBD3-9D8D-4A4A-A520-045A9013D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50D5-CD0F-4EE8-B88F-83E88B7CE410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06AE0-E28E-4FFA-9642-9B989D19B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6B6E2-47B2-412C-B91E-D39FA516340B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AE89C-6895-41E4-A692-A1A20A979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EF809-A2B0-47E4-8396-835273720224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7465E-479C-4B9D-BEF9-646D3F267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73A26-0E17-437D-A384-46940230D6FF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21132-EA72-4A80-8B13-C9A2F030C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8CAAE-5895-4330-AA1F-0196419C0024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6F9A6-F564-426A-8CF2-8DE1DDB7A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4FACD-082B-4F38-9976-52F034777AAD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A54C-C63A-4BA1-83A8-8C992496D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F9FB2-ADCE-488E-96E7-37CD1AD81C91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785B1-9F7A-44C4-98EF-D3D7F90E6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C4709-0747-4EB3-8866-383BE8AF75E8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D0642-CA72-49F8-B926-3F6EC720C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05019C-D204-43DE-996F-8DFCCFA6F729}" type="datetimeFigureOut">
              <a:rPr lang="en-US"/>
              <a:pPr>
                <a:defRPr/>
              </a:pPr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B4928D-AC8D-4129-AE96-565B85B00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信靠耶穌</a:t>
            </a:r>
            <a:endParaRPr lang="en-US" smtClean="0"/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52" name="Picture 2" descr="C:\Users\Violet\Desktop\church ppt\7-31-11\S057-\Slid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6" name="Picture 2" descr="C:\Users\Violet\Desktop\church ppt\7-31-11\S057-\Slid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00" name="Picture 2" descr="C:\Users\Violet\Desktop\church ppt\7-31-11\S057-\Slide3１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4" name="Picture 2" descr="C:\Users\Violet\Desktop\church ppt\7-31-11\S291\Slid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48" name="Picture 2" descr="C:\Users\Violet\Desktop\church ppt\7-31-11\S291\Slid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72" name="Picture 2" descr="C:\Users\Violet\Desktop\church ppt\7-31-11\S291\Slide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6" name="Picture 2" descr="C:\Users\Violet\Desktop\church ppt\7-31-11\S291\Slide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20" name="Picture 2" descr="C:\Users\Violet\Desktop\LCCC_0626-2011\Slide1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</Words>
  <Application>Microsoft Office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Arial</vt:lpstr>
      <vt:lpstr>SimSun</vt:lpstr>
      <vt:lpstr>Office Theme</vt:lpstr>
      <vt:lpstr>信靠耶穌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University of Kentucky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Violet</dc:creator>
  <cp:lastModifiedBy>Mingyong Huang</cp:lastModifiedBy>
  <cp:revision>17</cp:revision>
  <dcterms:created xsi:type="dcterms:W3CDTF">2011-07-25T00:24:54Z</dcterms:created>
  <dcterms:modified xsi:type="dcterms:W3CDTF">2018-03-10T02:13:50Z</dcterms:modified>
</cp:coreProperties>
</file>