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78" r:id="rId2"/>
    <p:sldId id="476" r:id="rId3"/>
    <p:sldId id="473" r:id="rId4"/>
    <p:sldId id="474" r:id="rId5"/>
    <p:sldId id="477" r:id="rId6"/>
    <p:sldId id="475" r:id="rId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0066"/>
    <a:srgbClr val="010000"/>
    <a:srgbClr val="00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</p:spPr>
        <p:txBody>
          <a:bodyPr anchor="ctr"/>
          <a:lstStyle/>
          <a:p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32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21F38B-1CD1-444B-B020-8881F7639D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F44E4-484A-42DF-A894-3F29B0AE01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AE47C-C222-445D-8989-583271B28A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D9AEE3-8F67-4A1A-9345-B86FF0EC97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F3453-AE1C-411E-9185-A4409731BF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508DAE-05DB-4132-8F39-E67D0A7B54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AB57A5-899A-456B-AEB5-11B4484836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94E02D-49B6-446D-942F-FE914AA2F3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A66C7E-94E4-4DCC-B22D-BB4DED8459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49BF1-24E6-4A73-8B65-A1EFA61B3C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65E48F-4423-407B-BC60-73AC3CA84D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57200" y="76200"/>
            <a:ext cx="8185150" cy="2898775"/>
          </a:xfrm>
          <a:prstGeom prst="rect">
            <a:avLst/>
          </a:prstGeom>
          <a:solidFill>
            <a:srgbClr val="0000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600">
                <a:solidFill>
                  <a:schemeClr val="bg1"/>
                </a:solidFill>
              </a:rPr>
              <a:t>让神的儿子以他圣灵  和他爱来围绕你</a:t>
            </a:r>
          </a:p>
          <a:p>
            <a:r>
              <a:rPr lang="zh-CN" altLang="en-US" sz="3600">
                <a:solidFill>
                  <a:schemeClr val="bg1"/>
                </a:solidFill>
              </a:rPr>
              <a:t>让他充满你心使你灵满足</a:t>
            </a:r>
          </a:p>
          <a:p>
            <a:endParaRPr lang="en-US" altLang="zh-CN" sz="2800">
              <a:solidFill>
                <a:schemeClr val="bg1"/>
              </a:solidFill>
            </a:endParaRPr>
          </a:p>
          <a:p>
            <a:r>
              <a:rPr lang="en-US" altLang="zh-CN" sz="2800">
                <a:solidFill>
                  <a:schemeClr val="bg1"/>
                </a:solidFill>
              </a:rPr>
              <a:t>O let the Son of God enfold you</a:t>
            </a:r>
          </a:p>
          <a:p>
            <a:r>
              <a:rPr lang="en-US" altLang="zh-CN" sz="2800">
                <a:solidFill>
                  <a:schemeClr val="bg1"/>
                </a:solidFill>
              </a:rPr>
              <a:t>With His Spirit and His love</a:t>
            </a:r>
          </a:p>
          <a:p>
            <a:r>
              <a:rPr lang="en-US" altLang="zh-CN" sz="2800">
                <a:solidFill>
                  <a:schemeClr val="bg1"/>
                </a:solidFill>
              </a:rPr>
              <a:t>Let Him fill your heart and satisfy your soul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267200" y="5927725"/>
            <a:ext cx="4756150" cy="701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4000">
                <a:solidFill>
                  <a:schemeClr val="bg1"/>
                </a:solidFill>
              </a:rPr>
              <a:t>让神儿子的爱围绕你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76200"/>
            <a:ext cx="8362950" cy="3325813"/>
          </a:xfrm>
          <a:prstGeom prst="rect">
            <a:avLst/>
          </a:prstGeom>
          <a:solidFill>
            <a:srgbClr val="0000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600">
                <a:solidFill>
                  <a:schemeClr val="bg1"/>
                </a:solidFill>
              </a:rPr>
              <a:t>他担负你一切挂虑  赏赐平安的圣灵</a:t>
            </a:r>
          </a:p>
          <a:p>
            <a:r>
              <a:rPr lang="zh-CN" altLang="en-US" sz="3600">
                <a:solidFill>
                  <a:schemeClr val="bg1"/>
                </a:solidFill>
              </a:rPr>
              <a:t>降临在你生命中使你完全</a:t>
            </a:r>
          </a:p>
          <a:p>
            <a:endParaRPr lang="en-US" altLang="zh-CN" sz="2800">
              <a:solidFill>
                <a:schemeClr val="bg1"/>
              </a:solidFill>
            </a:endParaRPr>
          </a:p>
          <a:p>
            <a:r>
              <a:rPr lang="en-US" altLang="zh-CN" sz="2800">
                <a:solidFill>
                  <a:schemeClr val="bg1"/>
                </a:solidFill>
              </a:rPr>
              <a:t>O let Him have the things that hold you</a:t>
            </a:r>
          </a:p>
          <a:p>
            <a:r>
              <a:rPr lang="en-US" altLang="zh-CN" sz="2800">
                <a:solidFill>
                  <a:schemeClr val="bg1"/>
                </a:solidFill>
              </a:rPr>
              <a:t>And His Spirit like a dove</a:t>
            </a:r>
          </a:p>
          <a:p>
            <a:r>
              <a:rPr lang="en-US" altLang="zh-CN" sz="2800">
                <a:solidFill>
                  <a:schemeClr val="bg1"/>
                </a:solidFill>
              </a:rPr>
              <a:t>Will descend upon your life and make you whole</a:t>
            </a:r>
          </a:p>
          <a:p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267200" y="5927725"/>
            <a:ext cx="4756150" cy="701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4000">
                <a:solidFill>
                  <a:schemeClr val="bg1"/>
                </a:solidFill>
              </a:rPr>
              <a:t>让神儿子的爱围绕你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676400" y="76200"/>
            <a:ext cx="5670550" cy="3140075"/>
          </a:xfrm>
          <a:prstGeom prst="rect">
            <a:avLst/>
          </a:prstGeom>
          <a:solidFill>
            <a:srgbClr val="FFFF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/>
              <a:t>耶稣  主耶稣  求充满我们</a:t>
            </a:r>
          </a:p>
          <a:p>
            <a:r>
              <a:rPr lang="en-US" sz="3600"/>
              <a:t>耶稣  主耶稣  求充满我们</a:t>
            </a:r>
          </a:p>
          <a:p>
            <a:r>
              <a:rPr lang="en-US" sz="3200"/>
              <a:t>Jesus, O Jesus</a:t>
            </a:r>
            <a:br>
              <a:rPr lang="en-US" sz="3200"/>
            </a:br>
            <a:r>
              <a:rPr lang="en-US" sz="3200"/>
              <a:t>Come and fill Your lambs</a:t>
            </a:r>
            <a:br>
              <a:rPr lang="en-US" sz="3200"/>
            </a:br>
            <a:r>
              <a:rPr lang="en-US" sz="3200"/>
              <a:t>Jesus, O Jesus</a:t>
            </a:r>
            <a:br>
              <a:rPr lang="en-US" sz="3200"/>
            </a:br>
            <a:r>
              <a:rPr lang="en-US" sz="3200"/>
              <a:t>Come and fill Your lambs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362950" cy="2898775"/>
          </a:xfrm>
          <a:prstGeom prst="rect">
            <a:avLst/>
          </a:prstGeom>
          <a:solidFill>
            <a:srgbClr val="0000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600">
                <a:solidFill>
                  <a:schemeClr val="bg1"/>
                </a:solidFill>
              </a:rPr>
              <a:t>哦扬声欢呼歌唱赞美  让你心充满喜乐</a:t>
            </a:r>
          </a:p>
          <a:p>
            <a:r>
              <a:rPr lang="zh-CN" altLang="en-US" sz="3600">
                <a:solidFill>
                  <a:schemeClr val="bg1"/>
                </a:solidFill>
              </a:rPr>
              <a:t>举起双手甘愿顺服他的名</a:t>
            </a:r>
          </a:p>
          <a:p>
            <a:endParaRPr lang="en-US" altLang="zh-CN" sz="2800">
              <a:solidFill>
                <a:schemeClr val="bg1"/>
              </a:solidFill>
            </a:endParaRPr>
          </a:p>
          <a:p>
            <a:r>
              <a:rPr lang="en-US" altLang="zh-CN" sz="2800">
                <a:solidFill>
                  <a:schemeClr val="bg1"/>
                </a:solidFill>
              </a:rPr>
              <a:t>O come and sing this song with gladness </a:t>
            </a:r>
          </a:p>
          <a:p>
            <a:r>
              <a:rPr lang="en-US" altLang="zh-CN" sz="2800">
                <a:solidFill>
                  <a:schemeClr val="bg1"/>
                </a:solidFill>
              </a:rPr>
              <a:t>As your hearts are filled with joy</a:t>
            </a:r>
          </a:p>
          <a:p>
            <a:r>
              <a:rPr lang="en-US" altLang="zh-CN" sz="2800">
                <a:solidFill>
                  <a:schemeClr val="bg1"/>
                </a:solidFill>
              </a:rPr>
              <a:t>Lift your hands in sweet surrender to His name</a:t>
            </a:r>
            <a:endParaRPr lang="zh-CN" altLang="en-US" sz="3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7956550" cy="3021013"/>
          </a:xfrm>
          <a:prstGeom prst="rect">
            <a:avLst/>
          </a:prstGeom>
          <a:solidFill>
            <a:srgbClr val="0000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600">
                <a:solidFill>
                  <a:schemeClr val="bg1"/>
                </a:solidFill>
              </a:rPr>
              <a:t>将你的忧伤破碎心灵  痛苦岁月交给他</a:t>
            </a:r>
          </a:p>
          <a:p>
            <a:r>
              <a:rPr lang="zh-CN" altLang="en-US" sz="3600">
                <a:solidFill>
                  <a:schemeClr val="bg1"/>
                </a:solidFill>
              </a:rPr>
              <a:t>你将靠着他的名进入永生</a:t>
            </a:r>
          </a:p>
          <a:p>
            <a:endParaRPr lang="zh-CN" altLang="en-US" sz="3600">
              <a:solidFill>
                <a:schemeClr val="bg1"/>
              </a:solidFill>
            </a:endParaRPr>
          </a:p>
          <a:p>
            <a:r>
              <a:rPr lang="en-US" altLang="zh-CN" sz="2800">
                <a:solidFill>
                  <a:schemeClr val="bg1"/>
                </a:solidFill>
              </a:rPr>
              <a:t>O give Him all your tears and sadness</a:t>
            </a:r>
          </a:p>
          <a:p>
            <a:r>
              <a:rPr lang="en-US" altLang="zh-CN" sz="2800">
                <a:solidFill>
                  <a:schemeClr val="bg1"/>
                </a:solidFill>
              </a:rPr>
              <a:t>Give Him all your years of pain</a:t>
            </a:r>
          </a:p>
          <a:p>
            <a:r>
              <a:rPr lang="en-US" altLang="zh-CN" sz="2800">
                <a:solidFill>
                  <a:schemeClr val="bg1"/>
                </a:solidFill>
              </a:rPr>
              <a:t>And you'll enter into life in Jesus' name</a:t>
            </a:r>
            <a:endParaRPr lang="zh-CN" altLang="en-US" sz="3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1828800" y="76200"/>
            <a:ext cx="5670550" cy="3140075"/>
          </a:xfrm>
          <a:prstGeom prst="rect">
            <a:avLst/>
          </a:prstGeom>
          <a:solidFill>
            <a:srgbClr val="000066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耶稣  主耶稣  求充满我们</a:t>
            </a:r>
          </a:p>
          <a:p>
            <a:r>
              <a:rPr lang="en-US" sz="3600">
                <a:solidFill>
                  <a:schemeClr val="bg1"/>
                </a:solidFill>
              </a:rPr>
              <a:t>耶稣  主耶稣  求充满我们</a:t>
            </a:r>
            <a:endParaRPr lang="en-US" sz="3200">
              <a:solidFill>
                <a:schemeClr val="bg1"/>
              </a:solidFill>
            </a:endParaRPr>
          </a:p>
          <a:p>
            <a:r>
              <a:rPr lang="en-US" sz="3200">
                <a:solidFill>
                  <a:schemeClr val="bg1"/>
                </a:solidFill>
              </a:rPr>
              <a:t>Jesus, O Jesus</a:t>
            </a:r>
            <a:br>
              <a:rPr lang="en-US" sz="3200">
                <a:solidFill>
                  <a:schemeClr val="bg1"/>
                </a:solidFill>
              </a:rPr>
            </a:br>
            <a:r>
              <a:rPr lang="en-US" sz="3200">
                <a:solidFill>
                  <a:schemeClr val="bg1"/>
                </a:solidFill>
              </a:rPr>
              <a:t>Come and fill Your lambs</a:t>
            </a:r>
            <a:br>
              <a:rPr lang="en-US" sz="3200">
                <a:solidFill>
                  <a:schemeClr val="bg1"/>
                </a:solidFill>
              </a:rPr>
            </a:br>
            <a:r>
              <a:rPr lang="en-US" sz="3200">
                <a:solidFill>
                  <a:schemeClr val="bg1"/>
                </a:solidFill>
              </a:rPr>
              <a:t>Jesus, O Jesus</a:t>
            </a:r>
            <a:br>
              <a:rPr lang="en-US" sz="3200">
                <a:solidFill>
                  <a:schemeClr val="bg1"/>
                </a:solidFill>
              </a:rPr>
            </a:br>
            <a:r>
              <a:rPr lang="en-US" sz="3200">
                <a:solidFill>
                  <a:schemeClr val="bg1"/>
                </a:solidFill>
              </a:rPr>
              <a:t>Come and fill Your lambs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240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Times New Roman</vt:lpstr>
      <vt:lpstr>SimSun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pte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  Gark Chye</dc:creator>
  <cp:lastModifiedBy>Mingyong Huang</cp:lastModifiedBy>
  <cp:revision>82</cp:revision>
  <dcterms:created xsi:type="dcterms:W3CDTF">2002-02-07T01:11:23Z</dcterms:created>
  <dcterms:modified xsi:type="dcterms:W3CDTF">2018-03-10T02:31:31Z</dcterms:modified>
</cp:coreProperties>
</file>