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0" name="Agenda Subtitle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7" name="Body Level One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ea against sky at sunset 2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ea against sky at sunset 1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each and sea at sunset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each and sea at sunset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each and sea at sunset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Sea against sky at sunset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ea against sky at sunset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Slide Subtitle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2" name="Slide Subtitle"/>
          <p:cNvSpPr txBox="1"/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2" name="Slide Subtitle"/>
          <p:cNvSpPr txBox="1"/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親愛的主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 anchor="ctr"/>
          <a:lstStyle>
            <a:lvl1pPr>
              <a:defRPr spc="-154" sz="15400"/>
            </a:lvl1pPr>
          </a:lstStyle>
          <a:p>
            <a:pPr/>
            <a:r>
              <a:t>親愛的主 </a:t>
            </a:r>
          </a:p>
        </p:txBody>
      </p:sp>
      <p:sp>
        <p:nvSpPr>
          <p:cNvPr id="172" name="I Love you, Lord"/>
          <p:cNvSpPr txBox="1"/>
          <p:nvPr>
            <p:ph type="subTitle" sz="half" idx="1"/>
          </p:nvPr>
        </p:nvSpPr>
        <p:spPr>
          <a:xfrm>
            <a:off x="1219200" y="7567579"/>
            <a:ext cx="21945600" cy="3214814"/>
          </a:xfrm>
          <a:prstGeom prst="rect">
            <a:avLst/>
          </a:prstGeom>
        </p:spPr>
        <p:txBody>
          <a:bodyPr anchor="ctr"/>
          <a:lstStyle>
            <a:lvl1pPr defTabSz="2438400">
              <a:lnSpc>
                <a:spcPct val="80000"/>
              </a:lnSpc>
              <a:defRPr spc="-112" sz="11200">
                <a:latin typeface="+mn-lt"/>
                <a:ea typeface="+mn-ea"/>
                <a:cs typeface="+mn-cs"/>
                <a:sym typeface="Canela Bold"/>
              </a:defRPr>
            </a:lvl1pPr>
          </a:lstStyle>
          <a:p>
            <a:pPr/>
            <a:r>
              <a:t>I Love you, Lord</a:t>
            </a:r>
          </a:p>
        </p:txBody>
      </p:sp>
      <p:sp>
        <p:nvSpPr>
          <p:cNvPr id="173" name="S512"/>
          <p:cNvSpPr txBox="1"/>
          <p:nvPr/>
        </p:nvSpPr>
        <p:spPr>
          <a:xfrm>
            <a:off x="2601720" y="829318"/>
            <a:ext cx="1728928" cy="17795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2438400">
              <a:lnSpc>
                <a:spcPct val="80000"/>
              </a:lnSpc>
              <a:spcBef>
                <a:spcPts val="0"/>
              </a:spcBef>
              <a:defRPr spc="-48" sz="4800">
                <a:latin typeface="+mn-lt"/>
                <a:ea typeface="+mn-ea"/>
                <a:cs typeface="+mn-cs"/>
                <a:sym typeface="Canela Bold"/>
              </a:defRPr>
            </a:pPr>
            <a:r>
              <a:t>S512</a:t>
            </a:r>
            <a:r>
              <a:rPr spc="-88" sz="8800"/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3"/>
          <p:cNvSpPr txBox="1"/>
          <p:nvPr>
            <p:ph type="subTitle" idx="1"/>
          </p:nvPr>
        </p:nvSpPr>
        <p:spPr>
          <a:xfrm>
            <a:off x="908795" y="2083765"/>
            <a:ext cx="21945601" cy="10876444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900"/>
              </a:spcBef>
              <a:defRPr b="1" spc="-116" sz="116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親愛的主, 我願稱頌你,</a:t>
            </a:r>
          </a:p>
          <a:p>
            <a:pPr marL="685800" indent="-685800">
              <a:spcBef>
                <a:spcPts val="1900"/>
              </a:spcBef>
              <a:defRPr b="1" spc="-116" sz="116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我靈歡喜敬拜你, 愛你!</a:t>
            </a:r>
          </a:p>
          <a:p>
            <a:pPr marL="685800" indent="-685800">
              <a:lnSpc>
                <a:spcPct val="90000"/>
              </a:lnSpc>
              <a:defRPr>
                <a:latin typeface="Arial Black"/>
                <a:ea typeface="Arial Black"/>
                <a:cs typeface="Arial Black"/>
                <a:sym typeface="Arial Black"/>
              </a:defRPr>
            </a:pPr>
          </a:p>
          <a:p>
            <a:pPr marL="685800" indent="-685800">
              <a:spcBef>
                <a:spcPts val="1900"/>
              </a:spcBef>
              <a:defRPr b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 love you Lord, and I lift my voice</a:t>
            </a:r>
            <a:r>
              <a:rPr spc="-79" sz="8000"/>
              <a:t> </a:t>
            </a:r>
            <a:endParaRPr spc="-79" sz="8000"/>
          </a:p>
          <a:p>
            <a:pPr marL="685800" indent="-685800">
              <a:defRPr b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to worship You, O my soul, rejoice!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Rectangle 3"/>
          <p:cNvSpPr txBox="1"/>
          <p:nvPr>
            <p:ph type="subTitle" idx="1"/>
          </p:nvPr>
        </p:nvSpPr>
        <p:spPr>
          <a:xfrm>
            <a:off x="908795" y="2083765"/>
            <a:ext cx="21945601" cy="10876444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900"/>
              </a:spcBef>
              <a:defRPr b="1" spc="-116" sz="116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哦主, 我王, 求你側耳聽,</a:t>
            </a:r>
          </a:p>
          <a:p>
            <a:pPr marL="685800" indent="-685800">
              <a:spcBef>
                <a:spcPts val="1900"/>
              </a:spcBef>
              <a:defRPr b="1" spc="-116" sz="116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以我默念為甘甜滿足你心.</a:t>
            </a:r>
            <a:endParaRPr>
              <a:latin typeface="全真楷書"/>
              <a:ea typeface="全真楷書"/>
              <a:cs typeface="全真楷書"/>
              <a:sym typeface="全真楷書"/>
            </a:endParaRPr>
          </a:p>
          <a:p>
            <a:pPr marL="685800" indent="-685800">
              <a:lnSpc>
                <a:spcPct val="90000"/>
              </a:lnSpc>
              <a:spcBef>
                <a:spcPts val="1900"/>
              </a:spcBef>
            </a:pPr>
            <a:endParaRPr b="1">
              <a:latin typeface="全真楷書"/>
              <a:ea typeface="全真楷書"/>
              <a:cs typeface="全真楷書"/>
              <a:sym typeface="全真楷書"/>
            </a:endParaRPr>
          </a:p>
          <a:p>
            <a:pPr marL="685800" indent="-685800">
              <a:spcBef>
                <a:spcPts val="1900"/>
              </a:spcBef>
              <a:defRPr b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Take joy, my King, in what You hear,</a:t>
            </a:r>
            <a:r>
              <a:rPr spc="-79" sz="8000"/>
              <a:t> </a:t>
            </a:r>
          </a:p>
          <a:p>
            <a:pPr marL="685800" indent="-685800">
              <a:defRPr b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May it be a sweet, sweet sound in Your ear.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3"/>
          <p:cNvSpPr txBox="1"/>
          <p:nvPr>
            <p:ph type="subTitle" idx="1"/>
          </p:nvPr>
        </p:nvSpPr>
        <p:spPr>
          <a:xfrm>
            <a:off x="908795" y="2083765"/>
            <a:ext cx="21945601" cy="10876444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900"/>
              </a:spcBef>
              <a:defRPr b="1" spc="-116" sz="116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親愛的主, 我願稱頌你,</a:t>
            </a:r>
          </a:p>
          <a:p>
            <a:pPr marL="685800" indent="-685800">
              <a:spcBef>
                <a:spcPts val="1900"/>
              </a:spcBef>
              <a:defRPr b="1" spc="-116" sz="116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我靈歡喜敬拜你, 愛你!</a:t>
            </a:r>
          </a:p>
          <a:p>
            <a:pPr marL="685800" indent="-685800">
              <a:lnSpc>
                <a:spcPct val="90000"/>
              </a:lnSpc>
              <a:defRPr>
                <a:latin typeface="Arial Black"/>
                <a:ea typeface="Arial Black"/>
                <a:cs typeface="Arial Black"/>
                <a:sym typeface="Arial Black"/>
              </a:defRPr>
            </a:pPr>
          </a:p>
          <a:p>
            <a:pPr marL="685800" indent="-685800">
              <a:spcBef>
                <a:spcPts val="1900"/>
              </a:spcBef>
              <a:defRPr b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 love you Lord, and I lift my voice</a:t>
            </a:r>
            <a:r>
              <a:rPr spc="-79" sz="8000"/>
              <a:t> </a:t>
            </a:r>
            <a:endParaRPr spc="-79" sz="8000"/>
          </a:p>
          <a:p>
            <a:pPr marL="685800" indent="-685800">
              <a:defRPr b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to worship You, O my soul, rejoice!</a:t>
            </a:r>
          </a:p>
        </p:txBody>
      </p:sp>
      <p:sp>
        <p:nvSpPr>
          <p:cNvPr id="180" name="Shape"/>
          <p:cNvSpPr/>
          <p:nvPr/>
        </p:nvSpPr>
        <p:spPr>
          <a:xfrm>
            <a:off x="22904009" y="12480668"/>
            <a:ext cx="733260" cy="1082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ectangle 3"/>
          <p:cNvSpPr txBox="1"/>
          <p:nvPr>
            <p:ph type="subTitle" idx="1"/>
          </p:nvPr>
        </p:nvSpPr>
        <p:spPr>
          <a:xfrm>
            <a:off x="908795" y="2083765"/>
            <a:ext cx="21945601" cy="10876444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900"/>
              </a:spcBef>
              <a:defRPr b="1" spc="-116" sz="116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哦主, 我王, 求你側耳聽,</a:t>
            </a:r>
          </a:p>
          <a:p>
            <a:pPr marL="685800" indent="-685800">
              <a:spcBef>
                <a:spcPts val="1900"/>
              </a:spcBef>
              <a:defRPr b="1" spc="-116" sz="116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以我默念為甘甜滿足你心.</a:t>
            </a:r>
            <a:endParaRPr>
              <a:latin typeface="全真楷書"/>
              <a:ea typeface="全真楷書"/>
              <a:cs typeface="全真楷書"/>
              <a:sym typeface="全真楷書"/>
            </a:endParaRPr>
          </a:p>
          <a:p>
            <a:pPr marL="685800" indent="-685800">
              <a:lnSpc>
                <a:spcPct val="90000"/>
              </a:lnSpc>
              <a:spcBef>
                <a:spcPts val="1900"/>
              </a:spcBef>
            </a:pPr>
            <a:endParaRPr b="1">
              <a:latin typeface="全真楷書"/>
              <a:ea typeface="全真楷書"/>
              <a:cs typeface="全真楷書"/>
              <a:sym typeface="全真楷書"/>
            </a:endParaRPr>
          </a:p>
          <a:p>
            <a:pPr marL="685800" indent="-685800">
              <a:spcBef>
                <a:spcPts val="1900"/>
              </a:spcBef>
              <a:defRPr b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Take joy, my King, in what You hear,</a:t>
            </a:r>
            <a:r>
              <a:rPr spc="-79" sz="8000"/>
              <a:t> </a:t>
            </a:r>
          </a:p>
          <a:p>
            <a:pPr marL="685800" indent="-685800">
              <a:defRPr b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May it be a sweet, sweet sound in Your ear.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