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C1EE7413-0B60-48F6-964E-9950FD17D96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194CE13E-CC0D-4D33-BCEE-7FB813130CD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1856BE3E-D1DF-4935-AF2E-7FB5B9D9133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709D4-CBE8-49A2-90B8-0817DA1A201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C23F2-E8BF-44BC-8BB1-32B73265E51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F331B-8615-454C-8404-4B690538B61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07AC1-1EB2-4BA0-9786-DC486AC769E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3289C-8720-4263-AD48-348E0A7CB3F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5C2EA-7509-4F60-800F-7B626B61C46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D7CAF-86B4-4519-9690-E351B061155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12320-DE2F-4578-9DD4-C59894FC505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9DFD8-8CD9-47D5-A90B-3FEE883F2AF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DFA2F-4450-4942-946D-F831E9998E8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A68D04EA-38FD-4F31-9289-A00B9595E8E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>
                <a:ea typeface="全真楷書" pitchFamily="49" charset="-120"/>
              </a:rPr>
              <a:t>S512</a:t>
            </a:r>
            <a:r>
              <a:rPr lang="en-US" altLang="zh-TW">
                <a:ea typeface="全真楷書" pitchFamily="49" charset="-120"/>
              </a:rPr>
              <a:t>   </a:t>
            </a:r>
            <a:r>
              <a:rPr lang="zh-TW" altLang="en-US" sz="5400">
                <a:ea typeface="全真楷書" pitchFamily="49" charset="-120"/>
              </a:rPr>
              <a:t>親愛的主 </a:t>
            </a:r>
            <a:r>
              <a:rPr lang="en-US" altLang="zh-TW" sz="3200">
                <a:ea typeface="全真楷書" pitchFamily="49" charset="-120"/>
              </a:rPr>
              <a:t>I Love you, Lord</a:t>
            </a:r>
            <a:endParaRPr lang="zh-TW" altLang="en-US">
              <a:ea typeface="全真楷書" pitchFamily="49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763000" cy="495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親愛的主，我願稱頌你，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>
                <a:ea typeface="全真楷書" pitchFamily="49" charset="-120"/>
              </a:rPr>
              <a:t>I love you Lord, and I lift my voice</a:t>
            </a:r>
            <a:r>
              <a:rPr lang="en-US" altLang="zh-TW" sz="4000">
                <a:ea typeface="全真楷書" pitchFamily="49" charset="-12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我靈歡喜敬拜你，愛你!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>
                <a:ea typeface="全真楷書" pitchFamily="49" charset="-120"/>
              </a:rPr>
              <a:t>To worship you, O my soul, rejoice!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哦，主，我王，求你側耳聽，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>
                <a:ea typeface="全真楷書" pitchFamily="49" charset="-120"/>
              </a:rPr>
              <a:t>Take joy, my king, in what you hear,</a:t>
            </a:r>
            <a:r>
              <a:rPr lang="en-US" altLang="zh-TW" sz="4000">
                <a:ea typeface="全真楷書" pitchFamily="49" charset="-120"/>
              </a:rPr>
              <a:t>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以我默念為甘甜滿足你心。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>
                <a:ea typeface="全真楷書" pitchFamily="49" charset="-120"/>
              </a:rPr>
              <a:t>May it be a sweet, sweet sound in your ear.</a:t>
            </a:r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7</TotalTime>
  <Words>100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新細明體</vt:lpstr>
      <vt:lpstr>全真楷書</vt:lpstr>
      <vt:lpstr>Fireball</vt:lpstr>
      <vt:lpstr>S512   親愛的主 I Love you, Lord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S512   親愛的主 I Love you, Lord</dc:title>
  <dc:creator>DCFC Office</dc:creator>
  <cp:lastModifiedBy>Mingyong Huang</cp:lastModifiedBy>
  <cp:revision>2</cp:revision>
  <dcterms:created xsi:type="dcterms:W3CDTF">2000-08-24T19:54:24Z</dcterms:created>
  <dcterms:modified xsi:type="dcterms:W3CDTF">2018-03-10T02:31:03Z</dcterms:modified>
</cp:coreProperties>
</file>