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0A85B39F-E532-4801-B555-8161526111A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6AD5D2AD-486A-4FC9-8B7A-EDFF50B2B5E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C9416FA1-1FE2-4738-8756-7E092B2C4ED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A5E56-BB75-4868-BE40-102ED235656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682FB-87DB-4CBC-9D9C-76345F1B720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15B48-8678-44C4-BBB5-9DA4213881E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7B9A-D997-4CBF-B47D-658BE6BE556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103A7-3816-43AB-894E-11B172072C6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AD92B-BC6F-4722-B305-D09395B0286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49BD4-3F74-4225-95F1-50665DC846B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E28A1-47BE-4A9D-8966-19F3BAC0BBE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706F0-FF69-468D-BEF4-1E4278D8D05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CC030-BE93-4CCA-A27A-03EC8F9354F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0477AF05-23D2-405C-BF3D-BF69965FAB7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r>
              <a:rPr lang="en-US" altLang="zh-TW" sz="2400">
                <a:ea typeface="全真楷書" pitchFamily="49" charset="-120"/>
              </a:rPr>
              <a:t>S508</a:t>
            </a:r>
            <a:r>
              <a:rPr lang="en-US" altLang="zh-TW">
                <a:ea typeface="全真楷書" pitchFamily="49" charset="-120"/>
              </a:rPr>
              <a:t>   </a:t>
            </a:r>
            <a:r>
              <a:rPr lang="zh-TW" altLang="en-US" sz="5400">
                <a:ea typeface="全真楷書" pitchFamily="49" charset="-120"/>
              </a:rPr>
              <a:t>以馬內利</a:t>
            </a:r>
            <a:r>
              <a:rPr lang="zh-TW" altLang="en-US">
                <a:ea typeface="全真楷書" pitchFamily="49" charset="-120"/>
              </a:rPr>
              <a:t>  </a:t>
            </a:r>
            <a:r>
              <a:rPr lang="en-US" altLang="zh-TW" sz="3600">
                <a:ea typeface="全真楷書" pitchFamily="49" charset="-120"/>
              </a:rPr>
              <a:t>Emmanuel</a:t>
            </a:r>
            <a:endParaRPr lang="zh-TW" altLang="en-US">
              <a:ea typeface="全真楷書" pitchFamily="49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876800"/>
          </a:xfrm>
        </p:spPr>
        <p:txBody>
          <a:bodyPr/>
          <a:lstStyle/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4800">
                <a:ea typeface="全真楷書" pitchFamily="49" charset="-120"/>
              </a:rPr>
              <a:t>以馬內利, 以馬內利，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Emmanuel, Emmanuel 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4800">
                <a:ea typeface="全真楷書" pitchFamily="49" charset="-120"/>
              </a:rPr>
              <a:t>祂稱為以馬內利，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His name is called Emmanuel,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4800">
                <a:ea typeface="全真楷書" pitchFamily="49" charset="-120"/>
              </a:rPr>
              <a:t>神同在，祂與我同在，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God with us, revealed in us; 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4800">
                <a:ea typeface="全真楷書" pitchFamily="49" charset="-120"/>
              </a:rPr>
              <a:t>祂名稱為以馬內利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His name is called Emmanuel.</a:t>
            </a:r>
            <a:endParaRPr lang="zh-TW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7</TotalTime>
  <Words>65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新細明體</vt:lpstr>
      <vt:lpstr>全真楷書</vt:lpstr>
      <vt:lpstr>Fireball</vt:lpstr>
      <vt:lpstr>S508   以馬內利  Emmanuel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S511   以馬內利  Emmanuel</dc:title>
  <dc:creator>DCFC Office</dc:creator>
  <cp:lastModifiedBy>Mingyong Huang</cp:lastModifiedBy>
  <cp:revision>2</cp:revision>
  <dcterms:created xsi:type="dcterms:W3CDTF">2000-08-24T19:49:57Z</dcterms:created>
  <dcterms:modified xsi:type="dcterms:W3CDTF">2018-03-10T02:30:48Z</dcterms:modified>
</cp:coreProperties>
</file>