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89" r:id="rId2"/>
  </p:sldMasterIdLst>
  <p:notesMasterIdLst>
    <p:notesMasterId r:id="rId7"/>
  </p:notesMasterIdLst>
  <p:sldIdLst>
    <p:sldId id="644" r:id="rId3"/>
    <p:sldId id="645" r:id="rId4"/>
    <p:sldId id="646" r:id="rId5"/>
    <p:sldId id="64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FF00"/>
    <a:srgbClr val="000066"/>
    <a:srgbClr val="0000CC"/>
    <a:srgbClr val="99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502" autoAdjust="0"/>
  </p:normalViewPr>
  <p:slideViewPr>
    <p:cSldViewPr>
      <p:cViewPr varScale="1">
        <p:scale>
          <a:sx n="100" d="100"/>
          <a:sy n="100" d="100"/>
        </p:scale>
        <p:origin x="-19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fld id="{B40ABF79-A2E5-4523-9ECB-F93A88B0C7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D51F8-00E1-4C19-9A63-44EF6DA07E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2FF0D-CA8F-4950-B15F-7416CD590B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CADC-2FA9-42FA-B8E3-466E495792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7DFA-31F3-4C2E-B69E-69D99050331B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AEB03-8762-49A6-BC58-E3651B0D39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E46FD-6F0D-4A08-91B7-581F1CAAC1D7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E55B3-5059-4324-BB4F-4E8DA190BE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EE5B2-7302-443B-AD2C-99E6DBFA3C44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D746-3FBA-4EF9-A3A7-3B248FDE0B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D2BA-BEEB-455A-A26F-AB85A7FF4584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868E-C1E2-49D7-B71D-06DAAF2DE6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60644-53EA-4B50-96C3-B35B38085444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0A5A8-463A-45E3-884C-B93CC23D61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55BB-69D9-478F-A03A-FE449718C86B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6DFA9-0EE8-428C-8DBF-C0C97E365C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ABCF-4E86-4656-B54D-A6D0F56FCFC1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DB11-8973-45E2-8037-60F9757EA3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45831-DF2A-48B5-BDEA-F98E546542B6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397CB-F3C2-4F8C-82C4-54F28205D4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350D4-8ED9-4F68-8936-E29C8ABD03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72B7-8848-471F-A99C-AB9EA92FA9D6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EDD9D-87B1-46AA-9A65-8B1055B87B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4B042-7657-4937-9CF3-E273BD117302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5BF81-1C5F-4492-BB63-35784E47B3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50E26-7FD3-40B0-8B0E-CDDC712288E8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E2AD0-3199-4F61-8ACC-5104B25113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4EA6C-766C-4865-B95C-552226335C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0BE62-831A-457E-AD17-E90CBB01FE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918AE-666C-4984-88D3-92603135D3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9DAAE-2DEC-4124-8880-6C50C9BAC5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9F2F1-FA2D-436F-9774-3829ED6D7B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8681B-9947-458E-A72F-107B528AF2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C7285-1806-43A1-946B-F349CFEDF2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Arial" pitchFamily="34" charset="0"/>
              </a:defRPr>
            </a:lvl1pPr>
          </a:lstStyle>
          <a:p>
            <a:pPr>
              <a:defRPr/>
            </a:pPr>
            <a:fld id="{C3ACC22C-424C-43B6-A78F-4D8656A717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193" r:id="rId1"/>
    <p:sldLayoutId id="2147485172" r:id="rId2"/>
    <p:sldLayoutId id="2147485173" r:id="rId3"/>
    <p:sldLayoutId id="2147485174" r:id="rId4"/>
    <p:sldLayoutId id="2147485175" r:id="rId5"/>
    <p:sldLayoutId id="2147485176" r:id="rId6"/>
    <p:sldLayoutId id="2147485177" r:id="rId7"/>
    <p:sldLayoutId id="2147485178" r:id="rId8"/>
    <p:sldLayoutId id="2147485179" r:id="rId9"/>
    <p:sldLayoutId id="2147485180" r:id="rId10"/>
    <p:sldLayoutId id="21474851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passing baton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143000" y="-457200"/>
            <a:ext cx="11658600" cy="872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30B75E-EEC0-4CF7-85AF-530FF77C7125}" type="datetimeFigureOut">
              <a:rPr lang="en-US" altLang="zh-TW"/>
              <a:pPr>
                <a:defRPr/>
              </a:pPr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271BEE7-F170-4F98-B0D2-770F945B7F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2" r:id="rId1"/>
    <p:sldLayoutId id="2147485183" r:id="rId2"/>
    <p:sldLayoutId id="2147485184" r:id="rId3"/>
    <p:sldLayoutId id="2147485185" r:id="rId4"/>
    <p:sldLayoutId id="2147485186" r:id="rId5"/>
    <p:sldLayoutId id="2147485187" r:id="rId6"/>
    <p:sldLayoutId id="2147485188" r:id="rId7"/>
    <p:sldLayoutId id="2147485189" r:id="rId8"/>
    <p:sldLayoutId id="2147485190" r:id="rId9"/>
    <p:sldLayoutId id="2147485191" r:id="rId10"/>
    <p:sldLayoutId id="214748519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b="1" smtClean="0">
                <a:ea typeface="新細明體" pitchFamily="18" charset="-120"/>
              </a:rPr>
              <a:t>$497  </a:t>
            </a:r>
            <a:r>
              <a:rPr lang="zh-TW" altLang="en-US" b="1" smtClean="0">
                <a:ea typeface="新細明體" pitchFamily="18" charset="-120"/>
              </a:rPr>
              <a:t>尊貴的主 </a:t>
            </a:r>
            <a:r>
              <a:rPr lang="en-US" altLang="zh-TW" smtClean="0">
                <a:ea typeface="新細明體" pitchFamily="18" charset="-120"/>
              </a:rPr>
              <a:t>Majesty </a:t>
            </a:r>
            <a:r>
              <a:rPr lang="en-US" altLang="zh-TW" sz="3200" smtClean="0">
                <a:ea typeface="新細明體" pitchFamily="18" charset="-120"/>
              </a:rPr>
              <a:t>(1/4)</a:t>
            </a:r>
            <a:endParaRPr lang="zh-TW" altLang="en-US" sz="3200" smtClean="0">
              <a:ea typeface="新細明體" pitchFamily="18" charset="-120"/>
            </a:endParaRPr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敬拜主，敬拜尊貴救主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榮耀尊貴與頌讚都歸耶穌</a:t>
            </a:r>
            <a:endParaRPr lang="en-US" altLang="zh-TW" sz="5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smtClean="0">
                <a:ea typeface="新細明體" pitchFamily="18" charset="-120"/>
              </a:rPr>
              <a:t>Majesty, worship His majesty. Unto Jesus be all glory, honor, and praise.</a:t>
            </a:r>
            <a:endParaRPr lang="zh-TW" altLang="en-US" sz="40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尊貴的主 </a:t>
            </a:r>
            <a:r>
              <a:rPr lang="en-US" altLang="zh-TW" smtClean="0">
                <a:ea typeface="新細明體" pitchFamily="18" charset="-120"/>
              </a:rPr>
              <a:t>Majesty </a:t>
            </a:r>
            <a:r>
              <a:rPr lang="en-US" altLang="zh-TW" sz="3200" smtClean="0">
                <a:ea typeface="新細明體" pitchFamily="18" charset="-120"/>
              </a:rPr>
              <a:t>(2/4)</a:t>
            </a:r>
            <a:endParaRPr lang="zh-TW" altLang="en-US" sz="3200" smtClean="0">
              <a:ea typeface="新細明體" pitchFamily="18" charset="-120"/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800" b="1" smtClean="0">
                <a:ea typeface="新細明體" pitchFamily="18" charset="-120"/>
              </a:rPr>
              <a:t>敬拜主，敬拜全能的主，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800" b="1" smtClean="0">
                <a:ea typeface="新細明體" pitchFamily="18" charset="-120"/>
              </a:rPr>
              <a:t>至高寶座，天國權柄，都屬基督</a:t>
            </a:r>
            <a:endParaRPr lang="en-US" altLang="zh-TW" sz="48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smtClean="0">
                <a:ea typeface="新細明體" pitchFamily="18" charset="-120"/>
              </a:rPr>
              <a:t>Majesty, kingdom authority flow from His throne unto His own; His anthem raise</a:t>
            </a:r>
            <a:r>
              <a:rPr lang="en-US" altLang="zh-TW" sz="4400" b="1" smtClean="0">
                <a:ea typeface="新細明體" pitchFamily="18" charset="-120"/>
              </a:rPr>
              <a:t>.</a:t>
            </a:r>
            <a:endParaRPr lang="zh-TW" altLang="en-US" sz="4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尊貴的主 </a:t>
            </a:r>
            <a:r>
              <a:rPr lang="en-US" altLang="zh-TW" smtClean="0">
                <a:ea typeface="新細明體" pitchFamily="18" charset="-120"/>
              </a:rPr>
              <a:t>Majesty </a:t>
            </a:r>
            <a:r>
              <a:rPr lang="en-US" altLang="zh-TW" sz="3200" smtClean="0">
                <a:ea typeface="新細明體" pitchFamily="18" charset="-120"/>
              </a:rPr>
              <a:t>(3/4)</a:t>
            </a:r>
            <a:endParaRPr lang="zh-TW" altLang="en-US" sz="3200" smtClean="0">
              <a:ea typeface="新細明體" pitchFamily="18" charset="-120"/>
            </a:endParaRP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800" b="1" smtClean="0">
                <a:ea typeface="新細明體" pitchFamily="18" charset="-120"/>
              </a:rPr>
              <a:t>當歡呼，應當高舉耶穌的聖名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800" b="1" smtClean="0">
                <a:ea typeface="新細明體" pitchFamily="18" charset="-120"/>
              </a:rPr>
              <a:t>來讚美，耶穌基督是榮耀君王</a:t>
            </a:r>
            <a:endParaRPr lang="en-US" altLang="zh-TW" sz="48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smtClean="0">
                <a:ea typeface="新細明體" pitchFamily="18" charset="-120"/>
              </a:rPr>
              <a:t>So exalt, lift up on high the name of Jesus. Magnify, come glorify Christ Jesus, the King.</a:t>
            </a:r>
            <a:endParaRPr lang="zh-TW" altLang="en-US" sz="40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尊貴的主 </a:t>
            </a:r>
            <a:r>
              <a:rPr lang="en-US" altLang="zh-TW" smtClean="0">
                <a:ea typeface="新細明體" pitchFamily="18" charset="-120"/>
              </a:rPr>
              <a:t>Majesty </a:t>
            </a:r>
            <a:r>
              <a:rPr lang="en-US" altLang="zh-TW" sz="3200" smtClean="0">
                <a:ea typeface="新細明體" pitchFamily="18" charset="-120"/>
              </a:rPr>
              <a:t>(4/4)</a:t>
            </a:r>
            <a:endParaRPr lang="zh-TW" altLang="en-US" sz="3200" smtClean="0">
              <a:ea typeface="新細明體" pitchFamily="18" charset="-120"/>
            </a:endParaRP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800" b="1" smtClean="0">
                <a:ea typeface="新細明體" pitchFamily="18" charset="-120"/>
              </a:rPr>
              <a:t>敬拜主，敬拜尊貴的主，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800" b="1" smtClean="0">
                <a:ea typeface="新細明體" pitchFamily="18" charset="-120"/>
              </a:rPr>
              <a:t>祂曾捨命，今得榮耀，萬王之王</a:t>
            </a:r>
            <a:endParaRPr lang="en-US" altLang="zh-TW" sz="48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smtClean="0">
                <a:ea typeface="新細明體" pitchFamily="18" charset="-120"/>
              </a:rPr>
              <a:t>Majesty, worship His majesty; Jesus who died, now glorified, King of all kings.</a:t>
            </a:r>
            <a:endParaRPr lang="zh-TW" altLang="en-US" sz="40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TDESIGNB</Template>
  <TotalTime>1843</TotalTime>
  <Words>204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新細明體</vt:lpstr>
      <vt:lpstr>Wingdings 2</vt:lpstr>
      <vt:lpstr>Calibri</vt:lpstr>
      <vt:lpstr>tdesignb</vt:lpstr>
      <vt:lpstr>Custom Design</vt:lpstr>
      <vt:lpstr>$497  尊貴的主 Majesty (1/4)</vt:lpstr>
      <vt:lpstr>尊貴的主 Majesty (2/4)</vt:lpstr>
      <vt:lpstr>尊貴的主 Majesty (3/4)</vt:lpstr>
      <vt:lpstr>尊貴的主 Majesty (4/4)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Stacey</dc:creator>
  <cp:lastModifiedBy>Mingyong Huang</cp:lastModifiedBy>
  <cp:revision>314</cp:revision>
  <dcterms:created xsi:type="dcterms:W3CDTF">2007-10-28T03:32:46Z</dcterms:created>
  <dcterms:modified xsi:type="dcterms:W3CDTF">2018-03-10T02:30:21Z</dcterms:modified>
</cp:coreProperties>
</file>